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g" ContentType="image/jpe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13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3.xml" ContentType="application/vnd.openxmlformats-officedocument.presentationml.slide+xml"/>
  <Override PartName="/ppt/slides/slide12.xml" ContentType="application/vnd.openxmlformats-officedocument.presentationml.slide+xml"/>
  <Override PartName="/ppt/slides/slide8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9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viewProps.xml" ContentType="application/vnd.openxmlformats-officedocument.presentationml.viewProps+xml"/>
  <Override PartName="/ppt/slideLayouts/slideLayout6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12192000" cy="6858000"/>
  <p:notesSz cx="12192000" cy="6858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236" y="-90"/>
      </p:cViewPr>
      <p:guideLst>
        <p:guide pos="2160" orient="horz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presProps" Target="presProps.xml" /><Relationship Id="rId18" Type="http://schemas.openxmlformats.org/officeDocument/2006/relationships/tableStyles" Target="tableStyles.xml" /><Relationship Id="rId19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" userDrawn="1">
  <p:cSld name="Title Slide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 hidden="0"/>
          <p:cNvSpPr>
            <a:spLocks noGrp="1"/>
          </p:cNvSpPr>
          <p:nvPr isPhoto="0" userDrawn="0">
            <p:ph type="ctrTitle" hasCustomPrompt="0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ru-RU"/>
              <a:t>Click to edit Master title style</a:t>
            </a:r>
            <a:endParaRPr lang="ru-RU"/>
          </a:p>
        </p:txBody>
      </p:sp>
      <p:sp>
        <p:nvSpPr>
          <p:cNvPr id="5" name="Subtitle 2" hidden="0"/>
          <p:cNvSpPr>
            <a:spLocks noGrp="1"/>
          </p:cNvSpPr>
          <p:nvPr isPhoto="0" userDrawn="0">
            <p:ph type="subTitle" idx="1" hasCustomPrompt="0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ru-RU"/>
              <a:t>Click to edit Master subtitle style</a:t>
            </a:r>
            <a:endParaRPr lang="ru-RU"/>
          </a:p>
        </p:txBody>
      </p:sp>
      <p:sp>
        <p:nvSpPr>
          <p:cNvPr id="6" name="Date Placeholder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/>
            </a:fld>
            <a:endParaRPr lang="ru-RU"/>
          </a:p>
        </p:txBody>
      </p:sp>
      <p:sp>
        <p:nvSpPr>
          <p:cNvPr id="7" name="Footer Placeholder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Slide Number Placeholder 5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x" userDrawn="1">
  <p:cSld name="Title and Vertical Text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Click to edit Master title style</a:t>
            </a:r>
            <a:endParaRPr lang="ru-RU"/>
          </a:p>
        </p:txBody>
      </p:sp>
      <p:sp>
        <p:nvSpPr>
          <p:cNvPr id="5" name="Vertical Text Placeholder 2" hidden="0"/>
          <p:cNvSpPr>
            <a:spLocks noGrp="1"/>
          </p:cNvSpPr>
          <p:nvPr isPhoto="0" userDrawn="0">
            <p:ph type="body" orient="vert" idx="1" hasCustomPrompt="0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Click to edit Master text styles</a:t>
            </a:r>
            <a:endParaRPr/>
          </a:p>
          <a:p>
            <a:pPr lvl="1">
              <a:defRPr/>
            </a:pPr>
            <a:r>
              <a:rPr lang="ru-RU"/>
              <a:t>Second level</a:t>
            </a:r>
            <a:endParaRPr/>
          </a:p>
          <a:p>
            <a:pPr lvl="2">
              <a:defRPr/>
            </a:pPr>
            <a:r>
              <a:rPr lang="ru-RU"/>
              <a:t>Third level</a:t>
            </a:r>
            <a:endParaRPr/>
          </a:p>
          <a:p>
            <a:pPr lvl="3">
              <a:defRPr/>
            </a:pPr>
            <a:r>
              <a:rPr lang="ru-RU"/>
              <a:t>Fourth level</a:t>
            </a:r>
            <a:endParaRPr/>
          </a:p>
          <a:p>
            <a:pPr lvl="4">
              <a:defRPr/>
            </a:pPr>
            <a:r>
              <a:rPr lang="ru-RU"/>
              <a:t>Fifth level</a:t>
            </a:r>
            <a:endParaRPr lang="ru-RU"/>
          </a:p>
        </p:txBody>
      </p:sp>
      <p:sp>
        <p:nvSpPr>
          <p:cNvPr id="6" name="Date Placeholder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/>
            </a:fld>
            <a:endParaRPr lang="ru-RU"/>
          </a:p>
        </p:txBody>
      </p:sp>
      <p:sp>
        <p:nvSpPr>
          <p:cNvPr id="7" name="Footer Placeholder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Slide Number Placeholder 5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itleAndTx" userDrawn="1">
  <p:cSld name="Vertical Title and Text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Vertical Title 1" hidden="0"/>
          <p:cNvSpPr>
            <a:spLocks noGrp="1"/>
          </p:cNvSpPr>
          <p:nvPr isPhoto="0" userDrawn="0">
            <p:ph type="title" orient="vert" hasCustomPrompt="0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ru-RU"/>
              <a:t>Click to edit Master title style</a:t>
            </a:r>
            <a:endParaRPr lang="ru-RU"/>
          </a:p>
        </p:txBody>
      </p:sp>
      <p:sp>
        <p:nvSpPr>
          <p:cNvPr id="5" name="Vertical Text Placeholder 2" hidden="0"/>
          <p:cNvSpPr>
            <a:spLocks noGrp="1"/>
          </p:cNvSpPr>
          <p:nvPr isPhoto="0" userDrawn="0">
            <p:ph type="body" orient="vert" idx="1" hasCustomPrompt="0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Click to edit Master text styles</a:t>
            </a:r>
            <a:endParaRPr/>
          </a:p>
          <a:p>
            <a:pPr lvl="1">
              <a:defRPr/>
            </a:pPr>
            <a:r>
              <a:rPr lang="ru-RU"/>
              <a:t>Second level</a:t>
            </a:r>
            <a:endParaRPr/>
          </a:p>
          <a:p>
            <a:pPr lvl="2">
              <a:defRPr/>
            </a:pPr>
            <a:r>
              <a:rPr lang="ru-RU"/>
              <a:t>Third level</a:t>
            </a:r>
            <a:endParaRPr/>
          </a:p>
          <a:p>
            <a:pPr lvl="3">
              <a:defRPr/>
            </a:pPr>
            <a:r>
              <a:rPr lang="ru-RU"/>
              <a:t>Fourth level</a:t>
            </a:r>
            <a:endParaRPr/>
          </a:p>
          <a:p>
            <a:pPr lvl="4">
              <a:defRPr/>
            </a:pPr>
            <a:r>
              <a:rPr lang="ru-RU"/>
              <a:t>Fifth level</a:t>
            </a:r>
            <a:endParaRPr lang="ru-RU"/>
          </a:p>
        </p:txBody>
      </p:sp>
      <p:sp>
        <p:nvSpPr>
          <p:cNvPr id="6" name="Date Placeholder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/>
            </a:fld>
            <a:endParaRPr lang="ru-RU"/>
          </a:p>
        </p:txBody>
      </p:sp>
      <p:sp>
        <p:nvSpPr>
          <p:cNvPr id="7" name="Footer Placeholder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Slide Number Placeholder 5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Title and Content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Click to edit Master title style</a:t>
            </a:r>
            <a:endParaRPr lang="ru-RU"/>
          </a:p>
        </p:txBody>
      </p:sp>
      <p:sp>
        <p:nvSpPr>
          <p:cNvPr id="5" name="Content Placeholder 2" hidden="0"/>
          <p:cNvSpPr>
            <a:spLocks noGrp="1"/>
          </p:cNvSpPr>
          <p:nvPr isPhoto="0" userDrawn="0">
            <p:ph idx="1" hasCustomPrompt="0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Click to edit Master text styles</a:t>
            </a:r>
            <a:endParaRPr/>
          </a:p>
          <a:p>
            <a:pPr lvl="1">
              <a:defRPr/>
            </a:pPr>
            <a:r>
              <a:rPr lang="ru-RU"/>
              <a:t>Second level</a:t>
            </a:r>
            <a:endParaRPr/>
          </a:p>
          <a:p>
            <a:pPr lvl="2">
              <a:defRPr/>
            </a:pPr>
            <a:r>
              <a:rPr lang="ru-RU"/>
              <a:t>Third level</a:t>
            </a:r>
            <a:endParaRPr/>
          </a:p>
          <a:p>
            <a:pPr lvl="3">
              <a:defRPr/>
            </a:pPr>
            <a:r>
              <a:rPr lang="ru-RU"/>
              <a:t>Fourth level</a:t>
            </a:r>
            <a:endParaRPr/>
          </a:p>
          <a:p>
            <a:pPr lvl="4">
              <a:defRPr/>
            </a:pPr>
            <a:r>
              <a:rPr lang="ru-RU"/>
              <a:t>Fifth level</a:t>
            </a:r>
            <a:endParaRPr lang="ru-RU"/>
          </a:p>
        </p:txBody>
      </p:sp>
      <p:sp>
        <p:nvSpPr>
          <p:cNvPr id="6" name="Date Placeholder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/>
            </a:fld>
            <a:endParaRPr lang="ru-RU"/>
          </a:p>
        </p:txBody>
      </p:sp>
      <p:sp>
        <p:nvSpPr>
          <p:cNvPr id="7" name="Footer Placeholder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Slide Number Placeholder 5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secHead" userDrawn="1">
  <p:cSld name="Section Header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ru-RU"/>
              <a:t>Click to edit Master title style</a:t>
            </a:r>
            <a:endParaRPr lang="ru-RU"/>
          </a:p>
        </p:txBody>
      </p:sp>
      <p:sp>
        <p:nvSpPr>
          <p:cNvPr id="5" name="Text Placeholder 2" hidden="0"/>
          <p:cNvSpPr>
            <a:spLocks noGrp="1"/>
          </p:cNvSpPr>
          <p:nvPr isPhoto="0" userDrawn="0">
            <p:ph type="body" idx="1" hasCustomPrompt="0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Click to edit Master text styles</a:t>
            </a:r>
            <a:endParaRPr/>
          </a:p>
        </p:txBody>
      </p:sp>
      <p:sp>
        <p:nvSpPr>
          <p:cNvPr id="6" name="Date Placeholder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/>
            </a:fld>
            <a:endParaRPr lang="ru-RU"/>
          </a:p>
        </p:txBody>
      </p:sp>
      <p:sp>
        <p:nvSpPr>
          <p:cNvPr id="7" name="Footer Placeholder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Slide Number Placeholder 5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" userDrawn="1">
  <p:cSld name="Two Content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Click to edit Master title style</a:t>
            </a:r>
            <a:endParaRPr lang="ru-RU"/>
          </a:p>
        </p:txBody>
      </p:sp>
      <p:sp>
        <p:nvSpPr>
          <p:cNvPr id="5" name="Content Placeholder 2" hidden="0"/>
          <p:cNvSpPr>
            <a:spLocks noGrp="1"/>
          </p:cNvSpPr>
          <p:nvPr isPhoto="0" userDrawn="0">
            <p:ph sz="half" idx="1" hasCustomPrompt="0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Click to edit Master text styles</a:t>
            </a:r>
            <a:endParaRPr/>
          </a:p>
          <a:p>
            <a:pPr lvl="1">
              <a:defRPr/>
            </a:pPr>
            <a:r>
              <a:rPr lang="ru-RU"/>
              <a:t>Second level</a:t>
            </a:r>
            <a:endParaRPr/>
          </a:p>
          <a:p>
            <a:pPr lvl="2">
              <a:defRPr/>
            </a:pPr>
            <a:r>
              <a:rPr lang="ru-RU"/>
              <a:t>Third level</a:t>
            </a:r>
            <a:endParaRPr/>
          </a:p>
          <a:p>
            <a:pPr lvl="3">
              <a:defRPr/>
            </a:pPr>
            <a:r>
              <a:rPr lang="ru-RU"/>
              <a:t>Fourth level</a:t>
            </a:r>
            <a:endParaRPr/>
          </a:p>
          <a:p>
            <a:pPr lvl="4">
              <a:defRPr/>
            </a:pPr>
            <a:r>
              <a:rPr lang="ru-RU"/>
              <a:t>Fifth level</a:t>
            </a:r>
            <a:endParaRPr lang="ru-RU"/>
          </a:p>
        </p:txBody>
      </p:sp>
      <p:sp>
        <p:nvSpPr>
          <p:cNvPr id="6" name="Content Placeholder 3" hidden="0"/>
          <p:cNvSpPr>
            <a:spLocks noGrp="1"/>
          </p:cNvSpPr>
          <p:nvPr isPhoto="0" userDrawn="0">
            <p:ph sz="half" idx="2" hasCustomPrompt="0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Click to edit Master text styles</a:t>
            </a:r>
            <a:endParaRPr/>
          </a:p>
          <a:p>
            <a:pPr lvl="1">
              <a:defRPr/>
            </a:pPr>
            <a:r>
              <a:rPr lang="ru-RU"/>
              <a:t>Second level</a:t>
            </a:r>
            <a:endParaRPr/>
          </a:p>
          <a:p>
            <a:pPr lvl="2">
              <a:defRPr/>
            </a:pPr>
            <a:r>
              <a:rPr lang="ru-RU"/>
              <a:t>Third level</a:t>
            </a:r>
            <a:endParaRPr/>
          </a:p>
          <a:p>
            <a:pPr lvl="3">
              <a:defRPr/>
            </a:pPr>
            <a:r>
              <a:rPr lang="ru-RU"/>
              <a:t>Fourth level</a:t>
            </a:r>
            <a:endParaRPr/>
          </a:p>
          <a:p>
            <a:pPr lvl="4">
              <a:defRPr/>
            </a:pPr>
            <a:r>
              <a:rPr lang="ru-RU"/>
              <a:t>Fifth level</a:t>
            </a:r>
            <a:endParaRPr lang="ru-RU"/>
          </a:p>
        </p:txBody>
      </p:sp>
      <p:sp>
        <p:nvSpPr>
          <p:cNvPr id="7" name="Date Placeholder 4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/>
            </a:fld>
            <a:endParaRPr lang="ru-RU"/>
          </a:p>
        </p:txBody>
      </p:sp>
      <p:sp>
        <p:nvSpPr>
          <p:cNvPr id="8" name="Footer Placeholder 5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6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TxTwoObj" userDrawn="1">
  <p:cSld name="Comparison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ru-RU"/>
              <a:t>Click to edit Master title style</a:t>
            </a:r>
            <a:endParaRPr lang="ru-RU"/>
          </a:p>
        </p:txBody>
      </p:sp>
      <p:sp>
        <p:nvSpPr>
          <p:cNvPr id="5" name="Text Placeholder 2" hidden="0"/>
          <p:cNvSpPr>
            <a:spLocks noGrp="1"/>
          </p:cNvSpPr>
          <p:nvPr isPhoto="0" userDrawn="0">
            <p:ph type="body" idx="1" hasCustomPrompt="0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Click to edit Master text styles</a:t>
            </a:r>
            <a:endParaRPr/>
          </a:p>
        </p:txBody>
      </p:sp>
      <p:sp>
        <p:nvSpPr>
          <p:cNvPr id="6" name="Content Placeholder 3" hidden="0"/>
          <p:cNvSpPr>
            <a:spLocks noGrp="1"/>
          </p:cNvSpPr>
          <p:nvPr isPhoto="0" userDrawn="0">
            <p:ph sz="half" idx="2" hasCustomPrompt="0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Click to edit Master text styles</a:t>
            </a:r>
            <a:endParaRPr/>
          </a:p>
          <a:p>
            <a:pPr lvl="1">
              <a:defRPr/>
            </a:pPr>
            <a:r>
              <a:rPr lang="ru-RU"/>
              <a:t>Second level</a:t>
            </a:r>
            <a:endParaRPr/>
          </a:p>
          <a:p>
            <a:pPr lvl="2">
              <a:defRPr/>
            </a:pPr>
            <a:r>
              <a:rPr lang="ru-RU"/>
              <a:t>Third level</a:t>
            </a:r>
            <a:endParaRPr/>
          </a:p>
          <a:p>
            <a:pPr lvl="3">
              <a:defRPr/>
            </a:pPr>
            <a:r>
              <a:rPr lang="ru-RU"/>
              <a:t>Fourth level</a:t>
            </a:r>
            <a:endParaRPr/>
          </a:p>
          <a:p>
            <a:pPr lvl="4">
              <a:defRPr/>
            </a:pPr>
            <a:r>
              <a:rPr lang="ru-RU"/>
              <a:t>Fifth level</a:t>
            </a:r>
            <a:endParaRPr lang="ru-RU"/>
          </a:p>
        </p:txBody>
      </p:sp>
      <p:sp>
        <p:nvSpPr>
          <p:cNvPr id="7" name="Text Placeholder 4" hidden="0"/>
          <p:cNvSpPr>
            <a:spLocks noGrp="1"/>
          </p:cNvSpPr>
          <p:nvPr isPhoto="0" userDrawn="0">
            <p:ph type="body" sz="quarter" idx="3" hasCustomPrompt="0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Click to edit Master text styles</a:t>
            </a:r>
            <a:endParaRPr/>
          </a:p>
        </p:txBody>
      </p:sp>
      <p:sp>
        <p:nvSpPr>
          <p:cNvPr id="8" name="Content Placeholder 5" hidden="0"/>
          <p:cNvSpPr>
            <a:spLocks noGrp="1"/>
          </p:cNvSpPr>
          <p:nvPr isPhoto="0" userDrawn="0">
            <p:ph sz="quarter" idx="4" hasCustomPrompt="0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Click to edit Master text styles</a:t>
            </a:r>
            <a:endParaRPr/>
          </a:p>
          <a:p>
            <a:pPr lvl="1">
              <a:defRPr/>
            </a:pPr>
            <a:r>
              <a:rPr lang="ru-RU"/>
              <a:t>Second level</a:t>
            </a:r>
            <a:endParaRPr/>
          </a:p>
          <a:p>
            <a:pPr lvl="2">
              <a:defRPr/>
            </a:pPr>
            <a:r>
              <a:rPr lang="ru-RU"/>
              <a:t>Third level</a:t>
            </a:r>
            <a:endParaRPr/>
          </a:p>
          <a:p>
            <a:pPr lvl="3">
              <a:defRPr/>
            </a:pPr>
            <a:r>
              <a:rPr lang="ru-RU"/>
              <a:t>Fourth level</a:t>
            </a:r>
            <a:endParaRPr/>
          </a:p>
          <a:p>
            <a:pPr lvl="4">
              <a:defRPr/>
            </a:pPr>
            <a:r>
              <a:rPr lang="ru-RU"/>
              <a:t>Fifth level</a:t>
            </a:r>
            <a:endParaRPr lang="ru-RU"/>
          </a:p>
        </p:txBody>
      </p:sp>
      <p:sp>
        <p:nvSpPr>
          <p:cNvPr id="9" name="Date Placeholder 6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/>
            </a:fld>
            <a:endParaRPr lang="ru-RU"/>
          </a:p>
        </p:txBody>
      </p:sp>
      <p:sp>
        <p:nvSpPr>
          <p:cNvPr id="10" name="Footer Placeholder 7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1" name="Slide Number Placeholder 8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Only" userDrawn="1">
  <p:cSld name="Title Only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Click to edit Master title style</a:t>
            </a:r>
            <a:endParaRPr lang="ru-RU"/>
          </a:p>
        </p:txBody>
      </p:sp>
      <p:sp>
        <p:nvSpPr>
          <p:cNvPr id="5" name="Date Placeholder 2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/>
            </a:fld>
            <a:endParaRPr lang="ru-RU"/>
          </a:p>
        </p:txBody>
      </p:sp>
      <p:sp>
        <p:nvSpPr>
          <p:cNvPr id="6" name="Footer Placeholder 3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4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Blank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Date Placeholder 1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/>
            </a:fld>
            <a:endParaRPr lang="ru-RU"/>
          </a:p>
        </p:txBody>
      </p:sp>
      <p:sp>
        <p:nvSpPr>
          <p:cNvPr id="5" name="Footer Placeholder 2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3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Tx" userDrawn="1">
  <p:cSld name="Content with Caption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Click to edit Master title style</a:t>
            </a:r>
            <a:endParaRPr lang="ru-RU"/>
          </a:p>
        </p:txBody>
      </p:sp>
      <p:sp>
        <p:nvSpPr>
          <p:cNvPr id="5" name="Content Placeholder 2" hidden="0"/>
          <p:cNvSpPr>
            <a:spLocks noGrp="1"/>
          </p:cNvSpPr>
          <p:nvPr isPhoto="0" userDrawn="0">
            <p:ph idx="1" hasCustomPrompt="0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Click to edit Master text styles</a:t>
            </a:r>
            <a:endParaRPr/>
          </a:p>
          <a:p>
            <a:pPr lvl="1">
              <a:defRPr/>
            </a:pPr>
            <a:r>
              <a:rPr lang="ru-RU"/>
              <a:t>Second level</a:t>
            </a:r>
            <a:endParaRPr/>
          </a:p>
          <a:p>
            <a:pPr lvl="2">
              <a:defRPr/>
            </a:pPr>
            <a:r>
              <a:rPr lang="ru-RU"/>
              <a:t>Third level</a:t>
            </a:r>
            <a:endParaRPr/>
          </a:p>
          <a:p>
            <a:pPr lvl="3">
              <a:defRPr/>
            </a:pPr>
            <a:r>
              <a:rPr lang="ru-RU"/>
              <a:t>Fourth level</a:t>
            </a:r>
            <a:endParaRPr/>
          </a:p>
          <a:p>
            <a:pPr lvl="4">
              <a:defRPr/>
            </a:pPr>
            <a:r>
              <a:rPr lang="ru-RU"/>
              <a:t>Fifth level</a:t>
            </a:r>
            <a:endParaRPr lang="ru-RU"/>
          </a:p>
        </p:txBody>
      </p:sp>
      <p:sp>
        <p:nvSpPr>
          <p:cNvPr id="6" name="Text Placeholder 3" hidden="0"/>
          <p:cNvSpPr>
            <a:spLocks noGrp="1"/>
          </p:cNvSpPr>
          <p:nvPr isPhoto="0" userDrawn="0">
            <p:ph type="body" sz="half" idx="2" hasCustomPrompt="0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Click to edit Master text styles</a:t>
            </a:r>
            <a:endParaRPr/>
          </a:p>
        </p:txBody>
      </p:sp>
      <p:sp>
        <p:nvSpPr>
          <p:cNvPr id="7" name="Date Placeholder 4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/>
            </a:fld>
            <a:endParaRPr lang="ru-RU"/>
          </a:p>
        </p:txBody>
      </p:sp>
      <p:sp>
        <p:nvSpPr>
          <p:cNvPr id="8" name="Footer Placeholder 5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6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picTx" userDrawn="1">
  <p:cSld name="Picture with Caption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Click to edit Master title style</a:t>
            </a:r>
            <a:endParaRPr lang="ru-RU"/>
          </a:p>
        </p:txBody>
      </p:sp>
      <p:sp>
        <p:nvSpPr>
          <p:cNvPr id="5" name="Picture Placeholder 2" hidden="0"/>
          <p:cNvSpPr>
            <a:spLocks noChangeAspect="1" noGrp="1"/>
          </p:cNvSpPr>
          <p:nvPr isPhoto="0" userDrawn="0">
            <p:ph type="pic" idx="1" hasCustomPrompt="0"/>
          </p:nvPr>
        </p:nvSpPr>
        <p:spPr bwMode="auto"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r>
              <a:rPr lang="ru-RU"/>
              <a:t>Click icon to add picture</a:t>
            </a:r>
            <a:endParaRPr lang="ru-RU"/>
          </a:p>
        </p:txBody>
      </p:sp>
      <p:sp>
        <p:nvSpPr>
          <p:cNvPr id="6" name="Text Placeholder 3" hidden="0"/>
          <p:cNvSpPr>
            <a:spLocks noGrp="1"/>
          </p:cNvSpPr>
          <p:nvPr isPhoto="0" userDrawn="0">
            <p:ph type="body" sz="half" idx="2" hasCustomPrompt="0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Click to edit Master text styles</a:t>
            </a:r>
            <a:endParaRPr/>
          </a:p>
        </p:txBody>
      </p:sp>
      <p:sp>
        <p:nvSpPr>
          <p:cNvPr id="7" name="Date Placeholder 4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/>
            </a:fld>
            <a:endParaRPr lang="ru-RU"/>
          </a:p>
        </p:txBody>
      </p:sp>
      <p:sp>
        <p:nvSpPr>
          <p:cNvPr id="8" name="Footer Placeholder 5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6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Placeholder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Click to edit Master title style</a:t>
            </a:r>
            <a:endParaRPr lang="ru-RU"/>
          </a:p>
        </p:txBody>
      </p:sp>
      <p:sp>
        <p:nvSpPr>
          <p:cNvPr id="5" name="Text Placeholder 2" hidden="0"/>
          <p:cNvSpPr>
            <a:spLocks noGrp="1"/>
          </p:cNvSpPr>
          <p:nvPr isPhoto="0" userDrawn="0">
            <p:ph type="body" idx="1" hasCustomPrompt="0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Click to edit Master text styles</a:t>
            </a:r>
            <a:endParaRPr/>
          </a:p>
          <a:p>
            <a:pPr lvl="1">
              <a:defRPr/>
            </a:pPr>
            <a:r>
              <a:rPr lang="ru-RU"/>
              <a:t>Second level</a:t>
            </a:r>
            <a:endParaRPr/>
          </a:p>
          <a:p>
            <a:pPr lvl="2">
              <a:defRPr/>
            </a:pPr>
            <a:r>
              <a:rPr lang="ru-RU"/>
              <a:t>Third level</a:t>
            </a:r>
            <a:endParaRPr/>
          </a:p>
          <a:p>
            <a:pPr lvl="3">
              <a:defRPr/>
            </a:pPr>
            <a:r>
              <a:rPr lang="ru-RU"/>
              <a:t>Fourth level</a:t>
            </a:r>
            <a:endParaRPr/>
          </a:p>
          <a:p>
            <a:pPr lvl="4">
              <a:defRPr/>
            </a:pPr>
            <a:r>
              <a:rPr lang="ru-RU"/>
              <a:t>Fifth level</a:t>
            </a:r>
            <a:endParaRPr lang="ru-RU"/>
          </a:p>
        </p:txBody>
      </p:sp>
      <p:sp>
        <p:nvSpPr>
          <p:cNvPr id="6" name="Date Placeholder 3" hidden="0"/>
          <p:cNvSpPr>
            <a:spLocks noGrp="1"/>
          </p:cNvSpPr>
          <p:nvPr isPhoto="0" userDrawn="0">
            <p:ph type="dt" sz="half" idx="2" hasCustomPrompt="0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CC18F51-09EC-435C-A3BA-64A766E099C0}" type="datetimeFigureOut">
              <a:rPr lang="ru-RU"/>
              <a:t/>
            </a:fld>
            <a:endParaRPr lang="ru-RU"/>
          </a:p>
        </p:txBody>
      </p:sp>
      <p:sp>
        <p:nvSpPr>
          <p:cNvPr id="7" name="Footer Placeholder 4" hidden="0"/>
          <p:cNvSpPr>
            <a:spLocks noGrp="1"/>
          </p:cNvSpPr>
          <p:nvPr isPhoto="0" userDrawn="0">
            <p:ph type="ftr" sz="quarter" idx="3" hasCustomPrompt="0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5" hidden="0"/>
          <p:cNvSpPr>
            <a:spLocks noGrp="1"/>
          </p:cNvSpPr>
          <p:nvPr isPhoto="0" userDrawn="0">
            <p:ph type="sldNum" sz="quarter" idx="4" hasCustomPrompt="0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8395586-F03A-48D1-94DF-16B239DF4FB5}" type="slidenum">
              <a:rPr lang="ru-RU"/>
              <a:t/>
            </a:fld>
            <a:endParaRPr lang="ru-RU"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Relationship Id="rId3" Type="http://schemas.openxmlformats.org/officeDocument/2006/relationships/hyperlink" Target="https://studopedia.ru/19_178694_pravila-obrashcheniya-s-anonimnimi-materialami-soderzhashchimi-ugrozi-terroristicheskogo-haraktera.html" TargetMode="External"/></Relationships>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Relationship Id="rId3" Type="http://schemas.openxmlformats.org/officeDocument/2006/relationships/image" Target="../media/image5.jpg"/></Relationships>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1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Relationship Id="rId3" Type="http://schemas.openxmlformats.org/officeDocument/2006/relationships/image" Target="../media/image6.jpg"/></Relationships>
</file>

<file path=ppt/slides/_rels/slide1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Relationship Id="rId3" Type="http://schemas.openxmlformats.org/officeDocument/2006/relationships/slide" Target="slide3.xml"/><Relationship Id="rId4" Type="http://schemas.openxmlformats.org/officeDocument/2006/relationships/slide" Target="slide5.xml"/><Relationship Id="rId5" Type="http://schemas.openxmlformats.org/officeDocument/2006/relationships/slide" Target="slide7.xml"/><Relationship Id="rId6" Type="http://schemas.openxmlformats.org/officeDocument/2006/relationships/slide" Target="slide10.xml"/><Relationship Id="rId7" Type="http://schemas.openxmlformats.org/officeDocument/2006/relationships/slide" Target="slide12.xml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Relationship Id="rId3" Type="http://schemas.openxmlformats.org/officeDocument/2006/relationships/image" Target="../media/image2.jpg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Relationship Id="rId3" Type="http://schemas.openxmlformats.org/officeDocument/2006/relationships/hyperlink" Target="https://studopedia.ru/9_227518_obyazannosti-nachalnika-otdela-sektora-po-delam-gochs.html" TargetMode="External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Relationship Id="rId3" Type="http://schemas.openxmlformats.org/officeDocument/2006/relationships/image" Target="../media/image3.jpg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Relationship Id="rId3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bg>
      <p:bgPr shadeToTitle="0">
        <a:blipFill>
          <a:blip r:embed="rId2"/>
          <a:stretch/>
        </a:blipFill>
      </p:bgPr>
    </p:bg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 hidden="0"/>
          <p:cNvSpPr>
            <a:spLocks noGrp="1"/>
          </p:cNvSpPr>
          <p:nvPr isPhoto="0" userDrawn="0">
            <p:ph type="ctrTitle" hasCustomPrompt="0"/>
          </p:nvPr>
        </p:nvSpPr>
        <p:spPr bwMode="auto">
          <a:xfrm flipH="0" flipV="0">
            <a:off x="1523999" y="2357033"/>
            <a:ext cx="9144000" cy="1152928"/>
          </a:xfrm>
          <a:prstGeom prst="rect">
            <a:avLst/>
          </a:prstGeom>
          <a:solidFill>
            <a:schemeClr val="accent5">
              <a:lumMod val="50000"/>
              <a:alpha val="69000"/>
            </a:schemeClr>
          </a:solidFill>
        </p:spPr>
        <p:txBody>
          <a:bodyPr/>
          <a:lstStyle/>
          <a:p>
            <a:pPr>
              <a:defRPr/>
            </a:pPr>
            <a:r>
              <a:rPr lang="ru-RU">
                <a:solidFill>
                  <a:schemeClr val="bg1"/>
                </a:solidFill>
              </a:rPr>
              <a:t>Презентация</a:t>
            </a:r>
            <a:endParaRPr>
              <a:solidFill>
                <a:schemeClr val="bg1"/>
              </a:solidFill>
            </a:endParaRPr>
          </a:p>
        </p:txBody>
      </p:sp>
      <p:sp>
        <p:nvSpPr>
          <p:cNvPr id="5" name="Subtitle 2" hidden="0"/>
          <p:cNvSpPr>
            <a:spLocks noGrp="1"/>
          </p:cNvSpPr>
          <p:nvPr isPhoto="0" userDrawn="0">
            <p:ph type="subTitle" idx="1" hasCustomPrompt="0"/>
          </p:nvPr>
        </p:nvSpPr>
        <p:spPr bwMode="auto">
          <a:xfrm flipH="0" flipV="0">
            <a:off x="1523999" y="3505173"/>
            <a:ext cx="9144000" cy="886012"/>
          </a:xfrm>
          <a:prstGeom prst="rect">
            <a:avLst/>
          </a:prstGeom>
          <a:solidFill>
            <a:schemeClr val="accent5">
              <a:lumMod val="50000"/>
              <a:alpha val="70000"/>
            </a:schemeClr>
          </a:solidFill>
        </p:spPr>
        <p:txBody>
          <a:bodyPr/>
          <a:lstStyle/>
          <a:p>
            <a:pPr>
              <a:defRPr/>
            </a:pPr>
            <a:r>
              <a:rPr lang="ru-RU">
                <a:solidFill>
                  <a:schemeClr val="bg1"/>
                </a:solidFill>
              </a:rPr>
              <a:t>На тему: «</a:t>
            </a:r>
            <a:r>
              <a:rPr lang="ru-RU" sz="2400" b="0" i="0" u="none" strike="noStrike" cap="none" spc="0">
                <a:solidFill>
                  <a:schemeClr val="bg1"/>
                </a:solidFill>
                <a:latin typeface="Arial"/>
                <a:ea typeface="Arial"/>
                <a:cs typeface="Arial"/>
              </a:rPr>
              <a:t>Выполнение основных мероприятий по </a:t>
            </a:r>
            <a:r>
              <a:rPr lang="ru-RU" sz="2400" b="0" i="0" u="none" strike="noStrike" cap="none" spc="0">
                <a:solidFill>
                  <a:schemeClr val="bg1"/>
                </a:solidFill>
                <a:latin typeface="Arial"/>
                <a:ea typeface="Arial"/>
                <a:cs typeface="Arial"/>
              </a:rPr>
              <a:t>противодействию </a:t>
            </a:r>
            <a:r>
              <a:rPr lang="ru-RU" sz="2400" b="0" i="0" u="none" strike="noStrike" cap="none" spc="0">
                <a:solidFill>
                  <a:schemeClr val="bg1"/>
                </a:solidFill>
                <a:latin typeface="Arial"/>
                <a:ea typeface="Arial"/>
                <a:cs typeface="Arial"/>
              </a:rPr>
              <a:t>терроризм</a:t>
            </a:r>
            <a:r>
              <a:rPr lang="ru-RU" sz="2400" b="0" i="0" u="none" strike="noStrike" cap="none" spc="0">
                <a:solidFill>
                  <a:schemeClr val="bg1"/>
                </a:solidFill>
                <a:latin typeface="Arial"/>
                <a:ea typeface="Arial"/>
                <a:cs typeface="Arial"/>
              </a:rPr>
              <a:t>у»</a:t>
            </a:r>
            <a:endParaRPr>
              <a:solidFill>
                <a:schemeClr val="bg1"/>
              </a:solidFill>
            </a:endParaRPr>
          </a:p>
        </p:txBody>
      </p:sp>
      <p:sp>
        <p:nvSpPr>
          <p:cNvPr id="6" name="" hidden="0"/>
          <p:cNvSpPr txBox="1"/>
          <p:nvPr isPhoto="0" userDrawn="0"/>
        </p:nvSpPr>
        <p:spPr bwMode="auto">
          <a:xfrm flipH="0" flipV="0">
            <a:off x="9671949" y="6005593"/>
            <a:ext cx="2534618" cy="936355"/>
          </a:xfrm>
          <a:prstGeom prst="rect">
            <a:avLst/>
          </a:prstGeom>
          <a:noFill/>
        </p:spPr>
        <p:txBody>
          <a:bodyPr vertOverflow="overflow" horzOverflow="clip" vert="horz" wrap="square" lIns="91440" tIns="45720" rIns="91440" bIns="45720" numCol="1" spcCol="0" rtlCol="0" fromWordArt="0" anchor="t" anchorCtr="0" forceAA="0" upright="0" compatLnSpc="0">
            <a:noAutofit/>
          </a:bodyPr>
          <a:p>
            <a:pPr algn="r">
              <a:defRPr/>
            </a:pPr>
            <a:r>
              <a:rPr>
                <a:solidFill>
                  <a:schemeClr val="bg1"/>
                </a:solidFill>
              </a:rPr>
              <a:t>Выполнил:</a:t>
            </a:r>
            <a:endParaRPr>
              <a:solidFill>
                <a:schemeClr val="bg1"/>
              </a:solidFill>
            </a:endParaRPr>
          </a:p>
          <a:p>
            <a:pPr algn="r">
              <a:defRPr/>
            </a:pPr>
            <a:r>
              <a:rPr>
                <a:solidFill>
                  <a:schemeClr val="bg1"/>
                </a:solidFill>
              </a:rPr>
              <a:t>ст. гр. &lt;Группа&gt;</a:t>
            </a:r>
            <a:endParaRPr>
              <a:solidFill>
                <a:schemeClr val="bg1"/>
              </a:solidFill>
            </a:endParaRPr>
          </a:p>
          <a:p>
            <a:pPr algn="r">
              <a:defRPr/>
            </a:pPr>
            <a:r>
              <a:rPr>
                <a:solidFill>
                  <a:schemeClr val="bg1"/>
                </a:solidFill>
              </a:rPr>
              <a:t>&lt;ФИО&gt;</a:t>
            </a:r>
            <a:endParaRPr>
              <a:solidFill>
                <a:schemeClr val="bg1"/>
              </a:solidFill>
            </a:endParaRPr>
          </a:p>
        </p:txBody>
      </p:sp>
      <p:sp>
        <p:nvSpPr>
          <p:cNvPr id="7" name="" hidden="0"/>
          <p:cNvSpPr txBox="1"/>
          <p:nvPr isPhoto="0" userDrawn="0"/>
        </p:nvSpPr>
        <p:spPr bwMode="auto">
          <a:xfrm flipH="0" flipV="0">
            <a:off x="4887812" y="6425338"/>
            <a:ext cx="2416374" cy="435889"/>
          </a:xfrm>
          <a:prstGeom prst="rect">
            <a:avLst/>
          </a:prstGeom>
          <a:noFill/>
        </p:spPr>
        <p:txBody>
          <a:bodyPr vertOverflow="overflow" horzOverflow="clip" vert="horz" wrap="square" lIns="91440" tIns="45720" rIns="91440" bIns="45720" numCol="1" spcCol="0" rtlCol="0" fromWordArt="0" anchor="t" anchorCtr="0" forceAA="0" upright="0" compatLnSpc="0">
            <a:noAutofit/>
          </a:bodyPr>
          <a:p>
            <a:pPr>
              <a:defRPr/>
            </a:pPr>
            <a:r>
              <a:rPr>
                <a:solidFill>
                  <a:schemeClr val="bg1"/>
                </a:solidFill>
              </a:rPr>
              <a:t>&lt;Город&gt;, 2021</a:t>
            </a:r>
            <a:endParaRPr>
              <a:solidFill>
                <a:schemeClr val="bg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bg>
      <p:bgPr shadeToTitle="0">
        <a:blipFill>
          <a:blip r:embed="rId2"/>
          <a:stretch/>
        </a:blipFill>
      </p:bgPr>
    </p:bg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 hidden="0"/>
          <p:cNvSpPr>
            <a:spLocks noGrp="1"/>
          </p:cNvSpPr>
          <p:nvPr isPhoto="0" userDrawn="0">
            <p:ph type="title" hasCustomPrompt="0"/>
          </p:nvPr>
        </p:nvSpPr>
        <p:spPr bwMode="auto">
          <a:prstGeom prst="rect">
            <a:avLst/>
          </a:prstGeom>
          <a:solidFill>
            <a:schemeClr val="accent5">
              <a:lumMod val="50000"/>
              <a:alpha val="70000"/>
            </a:schemeClr>
          </a:solidFill>
        </p:spPr>
        <p:txBody>
          <a:bodyPr/>
          <a:lstStyle/>
          <a:p>
            <a:pPr>
              <a:defRPr/>
            </a:pPr>
            <a:r>
              <a:rPr lang="ru-RU" sz="4400" b="0" i="0" u="none" strike="noStrike" cap="none" spc="0">
                <a:solidFill>
                  <a:schemeClr val="bg1"/>
                </a:solidFill>
                <a:latin typeface="Arial"/>
                <a:ea typeface="Arial"/>
                <a:cs typeface="Arial"/>
              </a:rPr>
              <a:t> Действия при поступлении угрозы в письменной форме:</a:t>
            </a:r>
            <a:endParaRPr>
              <a:solidFill>
                <a:schemeClr val="bg1"/>
              </a:solidFill>
            </a:endParaRPr>
          </a:p>
        </p:txBody>
      </p:sp>
      <p:sp>
        <p:nvSpPr>
          <p:cNvPr id="5" name="Content Placeholder 2" hidden="0"/>
          <p:cNvSpPr>
            <a:spLocks noGrp="1"/>
          </p:cNvSpPr>
          <p:nvPr isPhoto="0" userDrawn="0">
            <p:ph idx="1" hasCustomPrompt="0"/>
          </p:nvPr>
        </p:nvSpPr>
        <p:spPr bwMode="auto">
          <a:prstGeom prst="rect">
            <a:avLst/>
          </a:prstGeom>
          <a:solidFill>
            <a:schemeClr val="accent5">
              <a:lumMod val="50000"/>
              <a:alpha val="70000"/>
            </a:schemeClr>
          </a:solidFill>
        </p:spPr>
        <p:txBody>
          <a:bodyPr/>
          <a:lstStyle/>
          <a:p>
            <a:pPr>
              <a:defRPr/>
            </a:pPr>
            <a:r>
              <a:rPr sz="1800" b="0" i="0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 Принять меры к сохранности и быстрой передаче письма (записки, дискеты и т.д.) в правоохранительные органы.</a:t>
            </a:r>
            <a:endParaRPr sz="1800" b="0" i="0" u="none">
              <a:solidFill>
                <a:schemeClr val="bg1"/>
              </a:solidFill>
              <a:latin typeface="Times New Roman"/>
              <a:ea typeface="Times New Roman"/>
              <a:cs typeface="Times New Roman"/>
            </a:endParaRPr>
          </a:p>
          <a:p>
            <a:pPr>
              <a:defRPr/>
            </a:pPr>
            <a:r>
              <a:rPr sz="1800" b="0" i="0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 По возможности письмо (записку, дискету и т.д.) положить в чистый полиэтиленовый пакет.</a:t>
            </a:r>
            <a:endParaRPr sz="1800" b="0" i="0" u="none">
              <a:solidFill>
                <a:schemeClr val="bg1"/>
              </a:solidFill>
              <a:latin typeface="Times New Roman"/>
              <a:ea typeface="Times New Roman"/>
              <a:cs typeface="Times New Roman"/>
            </a:endParaRPr>
          </a:p>
          <a:p>
            <a:pPr>
              <a:defRPr/>
            </a:pPr>
            <a:r>
              <a:rPr sz="1800" b="0" i="0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 Постараться не оставлять на документе отпечатки своих пальцев.</a:t>
            </a:r>
            <a:endParaRPr sz="1800" b="0" i="0" u="none">
              <a:solidFill>
                <a:schemeClr val="bg1"/>
              </a:solidFill>
              <a:latin typeface="Times New Roman"/>
              <a:ea typeface="Times New Roman"/>
              <a:cs typeface="Times New Roman"/>
            </a:endParaRPr>
          </a:p>
          <a:p>
            <a:pPr>
              <a:defRPr/>
            </a:pPr>
            <a:r>
              <a:rPr sz="1800" b="0" i="0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 Если документ в конверте, то его вскрытие производится только с левой или правой стороны с помощью ножниц.</a:t>
            </a:r>
            <a:endParaRPr sz="1800" b="0" i="0" u="none">
              <a:solidFill>
                <a:schemeClr val="bg1"/>
              </a:solidFill>
              <a:latin typeface="Times New Roman"/>
              <a:ea typeface="Times New Roman"/>
              <a:cs typeface="Times New Roman"/>
            </a:endParaRPr>
          </a:p>
          <a:p>
            <a:pPr>
              <a:defRPr/>
            </a:pPr>
            <a:r>
              <a:rPr sz="1800" b="0" i="0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 Сохранить все: сам документ, конверт, упаковку, любые вложения. Ничего не выбрасывать.</a:t>
            </a:r>
            <a:endParaRPr sz="1800" b="0" i="0" u="none">
              <a:solidFill>
                <a:schemeClr val="bg1"/>
              </a:solidFill>
              <a:latin typeface="Times New Roman"/>
              <a:ea typeface="Times New Roman"/>
              <a:cs typeface="Times New Roman"/>
            </a:endParaRPr>
          </a:p>
          <a:p>
            <a:pPr>
              <a:defRPr/>
            </a:pPr>
            <a:r>
              <a:rPr sz="1800" b="0" i="0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 Не позволять знакомиться с содержанием письма (записки) другим лицам.</a:t>
            </a:r>
            <a:endParaRPr sz="1800" b="0" i="0" u="none">
              <a:solidFill>
                <a:schemeClr val="bg1"/>
              </a:solidFill>
              <a:latin typeface="Times New Roman"/>
              <a:ea typeface="Times New Roman"/>
              <a:cs typeface="Times New Roman"/>
            </a:endParaRPr>
          </a:p>
          <a:p>
            <a:pPr>
              <a:defRPr/>
            </a:pPr>
            <a:r>
              <a:rPr sz="1800" b="0" i="0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 Запомнить обстоятельства получения или обнаружения письма (записки и т.д.).</a:t>
            </a:r>
            <a:endParaRPr sz="1800" b="0" i="0" u="none">
              <a:solidFill>
                <a:schemeClr val="bg1"/>
              </a:solidFill>
              <a:latin typeface="Times New Roman"/>
              <a:ea typeface="Times New Roman"/>
              <a:cs typeface="Times New Roman"/>
            </a:endParaRPr>
          </a:p>
          <a:p>
            <a:pPr>
              <a:defRPr/>
            </a:pPr>
            <a:r>
              <a:rPr sz="1800" b="0" i="0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 На </a:t>
            </a:r>
            <a:r>
              <a:rPr sz="1800" b="0" i="0" u="sng">
                <a:solidFill>
                  <a:schemeClr val="bg1"/>
                </a:solidFill>
                <a:latin typeface="Times New Roman"/>
                <a:ea typeface="Times New Roman"/>
                <a:cs typeface="Times New Roman"/>
                <a:hlinkClick r:id="rId3" tooltip="https://studopedia.ru/19_178694_pravila-obrashcheniya-s-anonimnimi-materialami-soderzhashchimi-ugrozi-terroristicheskogo-haraktera.html"/>
              </a:rPr>
              <a:t>анонимных материалах</a:t>
            </a:r>
            <a:r>
              <a:rPr sz="1800" b="0" i="0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 не делать надписи, не подчеркивать, не обводить отдельные места в  тексте, не писать резолюции и указания. Запрещается их сгибать, мять,  сшивать, склеивать.</a:t>
            </a:r>
            <a:endParaRPr sz="1800" b="0" i="0" u="none">
              <a:solidFill>
                <a:schemeClr val="bg1"/>
              </a:solidFill>
              <a:latin typeface="Times New Roman"/>
              <a:ea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bg>
      <p:bgPr shadeToTitle="0">
        <a:blipFill>
          <a:blip r:embed="rId2"/>
          <a:stretch/>
        </a:blipFill>
      </p:bgPr>
    </p:bg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" hidden="0"/>
          <p:cNvSpPr/>
          <p:nvPr isPhoto="0" userDrawn="0"/>
        </p:nvSpPr>
        <p:spPr bwMode="auto">
          <a:xfrm>
            <a:off x="5968559" y="3291840"/>
            <a:ext cx="7381874" cy="4248149"/>
          </a:xfrm>
        </p:spPr>
        <p:txBody>
          <a:bodyPr rot="0" spcFirstLastPara="0" vertOverflow="overflow" horzOverflow="clip" vert="horz" wrap="square" lIns="91440" tIns="45720" rIns="91440" bIns="45720" numCol="1" spcCol="0" rtlCol="0" fromWordArt="0" anchor="t" anchorCtr="0" forceAA="0" upright="0" compatLnSpc="1">
            <a:prstTxWarp prst="textNoShape"/>
            <a:noAutofit/>
          </a:bodyPr>
          <a:p>
            <a:pPr>
              <a:defRPr/>
            </a:pPr>
            <a:endParaRPr/>
          </a:p>
        </p:txBody>
      </p:sp>
      <p:pic>
        <p:nvPicPr>
          <p:cNvPr id="5" name="" hidden="0"/>
          <p:cNvPicPr>
            <a:picLocks noChangeAspect="1"/>
          </p:cNvPicPr>
          <p:nvPr isPhoto="0" userDrawn="0"/>
        </p:nvPicPr>
        <p:blipFill>
          <a:blip r:embed="rId3"/>
          <a:stretch/>
        </p:blipFill>
        <p:spPr bwMode="auto">
          <a:xfrm>
            <a:off x="137535" y="0"/>
            <a:ext cx="11916928" cy="68580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bg>
      <p:bgPr shadeToTitle="0">
        <a:blipFill>
          <a:blip r:embed="rId2"/>
          <a:stretch/>
        </a:blipFill>
      </p:bgPr>
    </p:bg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 hidden="0"/>
          <p:cNvSpPr>
            <a:spLocks noGrp="1"/>
          </p:cNvSpPr>
          <p:nvPr isPhoto="0" userDrawn="0">
            <p:ph type="title" hasCustomPrompt="0"/>
          </p:nvPr>
        </p:nvSpPr>
        <p:spPr bwMode="auto">
          <a:prstGeom prst="rect">
            <a:avLst/>
          </a:prstGeom>
          <a:solidFill>
            <a:schemeClr val="accent5">
              <a:lumMod val="50000"/>
              <a:alpha val="70000"/>
            </a:schemeClr>
          </a:solidFill>
        </p:spPr>
        <p:txBody>
          <a:bodyPr/>
          <a:lstStyle/>
          <a:p>
            <a:pPr>
              <a:defRPr/>
            </a:pPr>
            <a:r>
              <a:rPr lang="ru-RU" sz="4400" b="0" i="0" u="none" strike="noStrike" cap="none" spc="0">
                <a:solidFill>
                  <a:schemeClr val="bg1"/>
                </a:solidFill>
                <a:latin typeface="Arial"/>
                <a:ea typeface="Arial"/>
                <a:cs typeface="Arial"/>
              </a:rPr>
              <a:t> Действия при захвате заложников:</a:t>
            </a:r>
            <a:endParaRPr>
              <a:solidFill>
                <a:schemeClr val="bg1"/>
              </a:solidFill>
            </a:endParaRPr>
          </a:p>
        </p:txBody>
      </p:sp>
      <p:sp>
        <p:nvSpPr>
          <p:cNvPr id="5" name="Content Placeholder 2" hidden="0"/>
          <p:cNvSpPr>
            <a:spLocks noGrp="1"/>
          </p:cNvSpPr>
          <p:nvPr isPhoto="0" userDrawn="0">
            <p:ph idx="1" hasCustomPrompt="0"/>
          </p:nvPr>
        </p:nvSpPr>
        <p:spPr bwMode="auto">
          <a:prstGeom prst="rect">
            <a:avLst/>
          </a:prstGeom>
          <a:solidFill>
            <a:schemeClr val="accent5">
              <a:lumMod val="50000"/>
              <a:alpha val="70000"/>
            </a:schemeClr>
          </a:solidFill>
        </p:spPr>
        <p:txBody>
          <a:bodyPr/>
          <a:lstStyle/>
          <a:p>
            <a:pPr>
              <a:defRPr/>
            </a:pPr>
            <a:r>
              <a:rPr sz="1800" b="0" i="0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О сложившейся ситуации незамедлительно сообщить в правоохранительные органы.</a:t>
            </a:r>
            <a:endParaRPr sz="1800" b="0" i="0" u="none">
              <a:solidFill>
                <a:schemeClr val="bg1"/>
              </a:solidFill>
              <a:latin typeface="Times New Roman"/>
              <a:ea typeface="Times New Roman"/>
              <a:cs typeface="Times New Roman"/>
            </a:endParaRPr>
          </a:p>
          <a:p>
            <a:pPr>
              <a:defRPr/>
            </a:pPr>
            <a:r>
              <a:rPr sz="1800" b="0" i="0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По своей инициативе не вступать в переговоры с террористами.</a:t>
            </a:r>
            <a:endParaRPr sz="1800" b="0" i="0" u="none">
              <a:solidFill>
                <a:schemeClr val="bg1"/>
              </a:solidFill>
              <a:latin typeface="Times New Roman"/>
              <a:ea typeface="Times New Roman"/>
              <a:cs typeface="Times New Roman"/>
            </a:endParaRPr>
          </a:p>
          <a:p>
            <a:pPr>
              <a:defRPr/>
            </a:pPr>
            <a:r>
              <a:rPr sz="1800" b="0" i="0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 Принять меры к беспрепятственному проходу (проезду) на объект  сотрудников правоохранительных органов, автомашин скорой медицинской  помощи, МЧС России.</a:t>
            </a:r>
            <a:endParaRPr sz="1800" b="0" i="0" u="none">
              <a:solidFill>
                <a:schemeClr val="bg1"/>
              </a:solidFill>
              <a:latin typeface="Times New Roman"/>
              <a:ea typeface="Times New Roman"/>
              <a:cs typeface="Times New Roman"/>
            </a:endParaRPr>
          </a:p>
          <a:p>
            <a:pPr>
              <a:defRPr/>
            </a:pPr>
            <a:r>
              <a:rPr sz="1800" b="0" i="0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 Оказать помощь сотрудникам МВД, ФСБ в получении интересующей их информации.</a:t>
            </a:r>
            <a:endParaRPr sz="1800" b="0" i="0" u="none">
              <a:solidFill>
                <a:schemeClr val="bg1"/>
              </a:solidFill>
              <a:latin typeface="Times New Roman"/>
              <a:ea typeface="Times New Roman"/>
              <a:cs typeface="Times New Roman"/>
            </a:endParaRPr>
          </a:p>
          <a:p>
            <a:pPr>
              <a:defRPr/>
            </a:pPr>
            <a:r>
              <a:rPr sz="1800" b="0" i="0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 При необходимости выполнять требования преступников, если это не  связано с причинением ущерба жизни и здоровью людей. Не противоречить  преступникам, не рисковать жизнью окружающих и своей собственной.</a:t>
            </a:r>
            <a:endParaRPr sz="1800" b="0" i="0" u="none">
              <a:solidFill>
                <a:schemeClr val="bg1"/>
              </a:solidFill>
              <a:latin typeface="Times New Roman"/>
              <a:ea typeface="Times New Roman"/>
              <a:cs typeface="Times New Roman"/>
            </a:endParaRPr>
          </a:p>
          <a:p>
            <a:pPr>
              <a:defRPr/>
            </a:pPr>
            <a:r>
              <a:rPr sz="1800" b="0" i="0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 Не допускать действий, которые могут спровоцировать нападающих к применению оружия и привести к человеческим жертвам.</a:t>
            </a:r>
            <a:endParaRPr sz="1800" b="0" i="0" u="none">
              <a:solidFill>
                <a:schemeClr val="bg1"/>
              </a:solidFill>
              <a:latin typeface="Times New Roman"/>
              <a:ea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bg>
      <p:bgPr shadeToTitle="0">
        <a:blipFill>
          <a:blip r:embed="rId2"/>
          <a:stretch/>
        </a:blipFill>
      </p:bgPr>
    </p:bg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" hidden="0"/>
          <p:cNvSpPr/>
          <p:nvPr isPhoto="0" userDrawn="0"/>
        </p:nvSpPr>
        <p:spPr bwMode="auto">
          <a:xfrm>
            <a:off x="5968559" y="3291840"/>
            <a:ext cx="8620124" cy="6010274"/>
          </a:xfrm>
        </p:spPr>
        <p:txBody>
          <a:bodyPr rot="0" spcFirstLastPara="0" vertOverflow="overflow" horzOverflow="clip" vert="horz" wrap="square" lIns="91440" tIns="45720" rIns="91440" bIns="45720" numCol="1" spcCol="0" rtlCol="0" fromWordArt="0" anchor="t" anchorCtr="0" forceAA="0" upright="0" compatLnSpc="1">
            <a:prstTxWarp prst="textNoShape"/>
            <a:noAutofit/>
          </a:bodyPr>
          <a:p>
            <a:pPr>
              <a:defRPr/>
            </a:pPr>
            <a:endParaRPr/>
          </a:p>
        </p:txBody>
      </p:sp>
      <p:pic>
        <p:nvPicPr>
          <p:cNvPr id="5" name="" hidden="0"/>
          <p:cNvPicPr>
            <a:picLocks noChangeAspect="1"/>
          </p:cNvPicPr>
          <p:nvPr isPhoto="0" userDrawn="0"/>
        </p:nvPicPr>
        <p:blipFill>
          <a:blip r:embed="rId3"/>
          <a:stretch/>
        </p:blipFill>
        <p:spPr bwMode="auto">
          <a:xfrm>
            <a:off x="1178020" y="0"/>
            <a:ext cx="9835958" cy="685799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bg>
      <p:bgPr shadeToTitle="0">
        <a:blipFill>
          <a:blip r:embed="rId2"/>
          <a:stretch/>
        </a:blipFill>
      </p:bgPr>
    </p:bg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838199" y="2766218"/>
            <a:ext cx="10515600" cy="1325562"/>
          </a:xfrm>
          <a:prstGeom prst="rect">
            <a:avLst/>
          </a:prstGeom>
          <a:solidFill>
            <a:schemeClr val="accent5">
              <a:lumMod val="50000"/>
              <a:alpha val="70000"/>
            </a:schemeClr>
          </a:solidFill>
        </p:spPr>
        <p:txBody>
          <a:bodyPr/>
          <a:lstStyle/>
          <a:p>
            <a:pPr algn="ctr">
              <a:defRPr/>
            </a:pPr>
            <a:r>
              <a:rPr>
                <a:solidFill>
                  <a:schemeClr val="bg1"/>
                </a:solidFill>
              </a:rPr>
              <a:t>Спасибо за внимание!</a:t>
            </a:r>
            <a:endParaRPr>
              <a:solidFill>
                <a:schemeClr val="bg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bg>
      <p:bgPr shadeToTitle="0">
        <a:blipFill>
          <a:blip r:embed="rId2"/>
          <a:stretch/>
        </a:blipFill>
      </p:bgPr>
    </p:bg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 hidden="0"/>
          <p:cNvSpPr>
            <a:spLocks noGrp="1"/>
          </p:cNvSpPr>
          <p:nvPr isPhoto="0" userDrawn="0">
            <p:ph type="title" hasCustomPrompt="0"/>
          </p:nvPr>
        </p:nvSpPr>
        <p:spPr bwMode="auto">
          <a:prstGeom prst="rect">
            <a:avLst/>
          </a:prstGeom>
          <a:solidFill>
            <a:schemeClr val="accent5">
              <a:lumMod val="50000"/>
              <a:alpha val="70000"/>
            </a:schemeClr>
          </a:solidFill>
        </p:spPr>
        <p:txBody>
          <a:bodyPr/>
          <a:lstStyle/>
          <a:p>
            <a:pPr>
              <a:defRPr/>
            </a:pPr>
            <a:r>
              <a:rPr>
                <a:solidFill>
                  <a:schemeClr val="bg1"/>
                </a:solidFill>
              </a:rPr>
              <a:t>Оглавление</a:t>
            </a:r>
            <a:endParaRPr>
              <a:solidFill>
                <a:schemeClr val="bg1"/>
              </a:solidFill>
            </a:endParaRPr>
          </a:p>
        </p:txBody>
      </p:sp>
      <p:sp>
        <p:nvSpPr>
          <p:cNvPr id="5" name="Content Placeholder 2" hidden="0"/>
          <p:cNvSpPr>
            <a:spLocks noGrp="1"/>
          </p:cNvSpPr>
          <p:nvPr isPhoto="0" userDrawn="0">
            <p:ph idx="1" hasCustomPrompt="0"/>
          </p:nvPr>
        </p:nvSpPr>
        <p:spPr bwMode="auto">
          <a:xfrm flipH="0" flipV="0">
            <a:off x="838199" y="1825624"/>
            <a:ext cx="10515600" cy="2646281"/>
          </a:xfrm>
          <a:prstGeom prst="rect">
            <a:avLst/>
          </a:prstGeom>
          <a:solidFill>
            <a:schemeClr val="accent5">
              <a:lumMod val="50000"/>
              <a:alpha val="70000"/>
            </a:schemeClr>
          </a:solidFill>
        </p:spPr>
        <p:txBody>
          <a:bodyPr/>
          <a:lstStyle/>
          <a:p>
            <a:pPr>
              <a:defRPr/>
            </a:pPr>
            <a:r>
              <a:rPr u="sng">
                <a:solidFill>
                  <a:schemeClr val="bg1"/>
                </a:solidFill>
                <a:hlinkClick r:id="rId3" action="ppaction://hlinksldjump" tooltip="Слайд 3"/>
              </a:rPr>
              <a:t>Действия предупредительного характера</a:t>
            </a:r>
            <a:endParaRPr>
              <a:solidFill>
                <a:schemeClr val="bg1"/>
              </a:solidFill>
            </a:endParaRPr>
          </a:p>
          <a:p>
            <a:pPr>
              <a:defRPr/>
            </a:pPr>
            <a:r>
              <a:rPr u="sng">
                <a:solidFill>
                  <a:schemeClr val="bg1"/>
                </a:solidFill>
                <a:hlinkClick r:id="rId4" action="ppaction://hlinksldjump" tooltip="Слайд 5"/>
              </a:rPr>
              <a:t>Действия при обнаружении взрывных устройств</a:t>
            </a:r>
            <a:endParaRPr>
              <a:solidFill>
                <a:schemeClr val="bg1"/>
              </a:solidFill>
            </a:endParaRPr>
          </a:p>
          <a:p>
            <a:pPr>
              <a:defRPr/>
            </a:pPr>
            <a:r>
              <a:rPr u="sng">
                <a:solidFill>
                  <a:schemeClr val="bg1"/>
                </a:solidFill>
                <a:hlinkClick r:id="rId5" action="ppaction://hlinksldjump" tooltip="Слайд 7"/>
              </a:rPr>
              <a:t>Действия при поступлении угроз по телефону</a:t>
            </a:r>
            <a:endParaRPr>
              <a:solidFill>
                <a:schemeClr val="bg1"/>
              </a:solidFill>
            </a:endParaRPr>
          </a:p>
          <a:p>
            <a:pPr>
              <a:defRPr/>
            </a:pPr>
            <a:r>
              <a:rPr u="sng">
                <a:solidFill>
                  <a:schemeClr val="hlink"/>
                </a:solidFill>
                <a:hlinkClick r:id="rId6" action="ppaction://hlinksldjump" tooltip="Слайд 9"/>
              </a:rPr>
              <a:t>Действия при поступлении угроз в письменной форме</a:t>
            </a:r>
            <a:endParaRPr>
              <a:solidFill>
                <a:schemeClr val="bg1"/>
              </a:solidFill>
            </a:endParaRPr>
          </a:p>
          <a:p>
            <a:pPr>
              <a:defRPr/>
            </a:pPr>
            <a:r>
              <a:rPr u="sng">
                <a:solidFill>
                  <a:schemeClr val="hlink"/>
                </a:solidFill>
                <a:hlinkClick r:id="rId7" action="ppaction://hlinksldjump" tooltip="Слайд 11"/>
              </a:rPr>
              <a:t>Действия при захвате заложников</a:t>
            </a:r>
            <a:endParaRPr>
              <a:solidFill>
                <a:schemeClr val="bg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bg>
      <p:bgPr shadeToTitle="0">
        <a:blipFill>
          <a:blip r:embed="rId2"/>
          <a:stretch/>
        </a:blipFill>
      </p:bgPr>
    </p:bg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 hidden="0"/>
          <p:cNvSpPr>
            <a:spLocks noGrp="1"/>
          </p:cNvSpPr>
          <p:nvPr isPhoto="0" userDrawn="0">
            <p:ph type="title" hasCustomPrompt="0"/>
          </p:nvPr>
        </p:nvSpPr>
        <p:spPr bwMode="auto">
          <a:prstGeom prst="rect">
            <a:avLst/>
          </a:prstGeom>
          <a:solidFill>
            <a:schemeClr val="accent5">
              <a:lumMod val="50000"/>
              <a:alpha val="70000"/>
            </a:schemeClr>
          </a:solidFill>
        </p:spPr>
        <p:txBody>
          <a:bodyPr/>
          <a:lstStyle/>
          <a:p>
            <a:pPr>
              <a:defRPr/>
            </a:pPr>
            <a:r>
              <a:rPr lang="ru-RU" sz="4400" b="0" i="0" u="none" strike="noStrike" cap="none" spc="0">
                <a:solidFill>
                  <a:schemeClr val="bg1"/>
                </a:solidFill>
                <a:latin typeface="Arial"/>
                <a:ea typeface="Arial"/>
                <a:cs typeface="Arial"/>
              </a:rPr>
              <a:t>Действия предупредительного характера:</a:t>
            </a:r>
            <a:endParaRPr>
              <a:solidFill>
                <a:schemeClr val="bg1"/>
              </a:solidFill>
            </a:endParaRPr>
          </a:p>
        </p:txBody>
      </p:sp>
      <p:sp>
        <p:nvSpPr>
          <p:cNvPr id="5" name="Content Placeholder 2" hidden="0"/>
          <p:cNvSpPr>
            <a:spLocks noGrp="1"/>
          </p:cNvSpPr>
          <p:nvPr isPhoto="0" userDrawn="0">
            <p:ph idx="1" hasCustomPrompt="0"/>
          </p:nvPr>
        </p:nvSpPr>
        <p:spPr bwMode="auto">
          <a:xfrm flipH="0" flipV="0">
            <a:off x="838199" y="1825624"/>
            <a:ext cx="10515600" cy="4841874"/>
          </a:xfrm>
          <a:prstGeom prst="rect">
            <a:avLst/>
          </a:prstGeom>
          <a:solidFill>
            <a:schemeClr val="accent5">
              <a:lumMod val="50000"/>
              <a:alpha val="70000"/>
            </a:schemeClr>
          </a:solidFill>
        </p:spPr>
        <p:txBody>
          <a:bodyPr vertOverflow="overflow" horzOverflow="clip" vert="horz" wrap="square" lIns="91440" tIns="45720" rIns="91440" bIns="45720" numCol="1" spcCol="0" rtlCol="0" fromWordArt="0" anchor="t" anchorCtr="0" forceAA="0" upright="0" compatLnSpc="0">
            <a:noAutofit/>
          </a:bodyPr>
          <a:lstStyle/>
          <a:p>
            <a:pPr>
              <a:defRPr/>
            </a:pPr>
            <a:r>
              <a:rPr sz="1800" b="0" i="0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Ужесточение пропускного режима при входе и въезде на территорию образовательного учреждения.</a:t>
            </a:r>
            <a:endParaRPr sz="1800" b="0" i="0" u="none">
              <a:solidFill>
                <a:schemeClr val="bg1"/>
              </a:solidFill>
              <a:latin typeface="Times New Roman"/>
              <a:ea typeface="Times New Roman"/>
              <a:cs typeface="Times New Roman"/>
            </a:endParaRPr>
          </a:p>
          <a:p>
            <a:pPr>
              <a:defRPr/>
            </a:pPr>
            <a:r>
              <a:rPr sz="1800" b="0" i="0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 Установка систем сигнализации, аудио и видеозаписи.</a:t>
            </a:r>
            <a:endParaRPr sz="1800" b="0" i="0" u="none">
              <a:solidFill>
                <a:schemeClr val="bg1"/>
              </a:solidFill>
              <a:latin typeface="Times New Roman"/>
              <a:ea typeface="Times New Roman"/>
              <a:cs typeface="Times New Roman"/>
            </a:endParaRPr>
          </a:p>
          <a:p>
            <a:pPr>
              <a:defRPr/>
            </a:pPr>
            <a:r>
              <a:rPr sz="1800" b="0" i="0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Осуществление ежедневных обходов территории образовательного  учреждения и осмотр мест сосредоточения опасных веществ на предмет  своевременного выявления взрывных устройств или подозрительных  предметов.</a:t>
            </a:r>
            <a:endParaRPr sz="1800" b="0" i="0" u="none">
              <a:solidFill>
                <a:schemeClr val="bg1"/>
              </a:solidFill>
              <a:latin typeface="Times New Roman"/>
              <a:ea typeface="Times New Roman"/>
              <a:cs typeface="Times New Roman"/>
            </a:endParaRPr>
          </a:p>
          <a:p>
            <a:pPr>
              <a:defRPr/>
            </a:pPr>
            <a:r>
              <a:rPr sz="1800" b="0" i="0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 Периодическая комиссионная проверка складских помещений.</a:t>
            </a:r>
            <a:endParaRPr sz="1800" b="0" i="0" u="none">
              <a:solidFill>
                <a:schemeClr val="bg1"/>
              </a:solidFill>
              <a:latin typeface="Times New Roman"/>
              <a:ea typeface="Times New Roman"/>
              <a:cs typeface="Times New Roman"/>
            </a:endParaRPr>
          </a:p>
          <a:p>
            <a:pPr>
              <a:defRPr/>
            </a:pPr>
            <a:r>
              <a:rPr sz="1800" b="0" i="0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 Тщательный подбор и проверка кадров.</a:t>
            </a:r>
            <a:endParaRPr sz="1800" b="0" i="0" u="none">
              <a:solidFill>
                <a:schemeClr val="bg1"/>
              </a:solidFill>
              <a:latin typeface="Times New Roman"/>
              <a:ea typeface="Times New Roman"/>
              <a:cs typeface="Times New Roman"/>
            </a:endParaRPr>
          </a:p>
          <a:p>
            <a:pPr>
              <a:defRPr/>
            </a:pPr>
            <a:r>
              <a:rPr sz="1800" b="0" i="0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 Организация и проведение совместно с сотрудниками  правоохранительных органов и органов по делам ГОЧС инструктажей и  практических занятий по действиям в условиях возможных террористических  актов.</a:t>
            </a:r>
            <a:endParaRPr sz="1800" b="0" i="0" u="none">
              <a:solidFill>
                <a:schemeClr val="bg1"/>
              </a:solidFill>
              <a:latin typeface="Times New Roman"/>
              <a:ea typeface="Times New Roman"/>
              <a:cs typeface="Times New Roman"/>
            </a:endParaRPr>
          </a:p>
          <a:p>
            <a:pPr>
              <a:defRPr/>
            </a:pPr>
            <a:r>
              <a:rPr sz="1800" b="0" i="0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 Проведение регулярных инструктажей персонала о порядке действий  при приеме телефонных сообщений с угрозами террористического характера.</a:t>
            </a:r>
            <a:endParaRPr sz="1800" b="0" i="0" u="none">
              <a:solidFill>
                <a:schemeClr val="bg1"/>
              </a:solidFill>
              <a:latin typeface="Times New Roman"/>
              <a:ea typeface="Times New Roman"/>
              <a:cs typeface="Times New Roman"/>
            </a:endParaRPr>
          </a:p>
          <a:p>
            <a:pPr>
              <a:defRPr/>
            </a:pPr>
            <a:r>
              <a:rPr sz="1800" b="0" i="0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 Оснащение при возможности телефонов дежурных (вахтеров) и т.д.,  указанных в официальных справочниках, автоматическими определителями  номера (АОН) и звукозаписывающей аппаратурой.</a:t>
            </a:r>
            <a:endParaRPr sz="1800" b="0" i="0" u="none">
              <a:solidFill>
                <a:schemeClr val="bg1"/>
              </a:solidFill>
              <a:latin typeface="Times New Roman"/>
              <a:ea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bg>
      <p:bgPr shadeToTitle="0">
        <a:blipFill>
          <a:blip r:embed="rId2"/>
          <a:stretch/>
        </a:blipFill>
      </p:bgPr>
    </p:bg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" hidden="0"/>
          <p:cNvSpPr/>
          <p:nvPr isPhoto="0" userDrawn="0"/>
        </p:nvSpPr>
        <p:spPr bwMode="auto">
          <a:xfrm>
            <a:off x="5968559" y="3291840"/>
            <a:ext cx="254916" cy="365795"/>
          </a:xfrm>
        </p:spPr>
        <p:txBody>
          <a:bodyPr rot="0" spcFirstLastPara="0" vertOverflow="overflow" horzOverflow="clip" vert="horz" wrap="square" lIns="91440" tIns="45720" rIns="91440" bIns="45720" numCol="1" spcCol="0" rtlCol="0" fromWordArt="0" anchor="t" anchorCtr="0" forceAA="0" upright="0" compatLnSpc="1">
            <a:prstTxWarp prst="textNoShape"/>
            <a:spAutoFit/>
          </a:bodyPr>
          <a:p>
            <a:pPr>
              <a:defRPr/>
            </a:pPr>
            <a:endParaRPr/>
          </a:p>
        </p:txBody>
      </p:sp>
      <p:pic>
        <p:nvPicPr>
          <p:cNvPr id="5" name="" hidden="0"/>
          <p:cNvPicPr>
            <a:picLocks noChangeAspect="1"/>
          </p:cNvPicPr>
          <p:nvPr isPhoto="0" userDrawn="0"/>
        </p:nvPicPr>
        <p:blipFill>
          <a:blip r:embed="rId3"/>
          <a:stretch/>
        </p:blipFill>
        <p:spPr bwMode="auto">
          <a:xfrm>
            <a:off x="1523999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bg>
      <p:bgPr shadeToTitle="0">
        <a:blipFill>
          <a:blip r:embed="rId2"/>
          <a:stretch/>
        </a:blipFill>
      </p:bgPr>
    </p:bg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 hidden="0"/>
          <p:cNvSpPr>
            <a:spLocks noGrp="1"/>
          </p:cNvSpPr>
          <p:nvPr isPhoto="0" userDrawn="0">
            <p:ph type="title" hasCustomPrompt="0"/>
          </p:nvPr>
        </p:nvSpPr>
        <p:spPr bwMode="auto">
          <a:prstGeom prst="rect">
            <a:avLst/>
          </a:prstGeom>
          <a:solidFill>
            <a:schemeClr val="accent5">
              <a:lumMod val="50000"/>
              <a:alpha val="70000"/>
            </a:schemeClr>
          </a:solidFill>
        </p:spPr>
        <p:txBody>
          <a:bodyPr vertOverflow="overflow" horzOverflow="clip" vert="horz" wrap="square" lIns="91440" tIns="45720" rIns="91440" bIns="45720" numCol="1" spcCol="0" rtlCol="0" fromWordArt="0" anchor="ctr" anchorCtr="0" forceAA="0" upright="0" compatLnSpc="0">
            <a:normAutofit fontScale="90000" lnSpcReduction="2000"/>
          </a:bodyPr>
          <a:lstStyle/>
          <a:p>
            <a:pPr>
              <a:defRPr/>
            </a:pPr>
            <a:r>
              <a:rPr lang="ru-RU" sz="4400" b="0" i="0" u="none" strike="noStrike" cap="none" spc="0">
                <a:solidFill>
                  <a:schemeClr val="bg1"/>
                </a:solidFill>
                <a:latin typeface="Arial"/>
                <a:ea typeface="Arial"/>
                <a:cs typeface="Arial"/>
              </a:rPr>
              <a:t>Действия в случае обнаружения взрывных устройств или подозрительных предметов:</a:t>
            </a:r>
            <a:endParaRPr>
              <a:solidFill>
                <a:schemeClr val="bg1"/>
              </a:solidFill>
            </a:endParaRPr>
          </a:p>
        </p:txBody>
      </p:sp>
      <p:sp>
        <p:nvSpPr>
          <p:cNvPr id="5" name="Content Placeholder 2" hidden="0"/>
          <p:cNvSpPr>
            <a:spLocks noGrp="1"/>
          </p:cNvSpPr>
          <p:nvPr isPhoto="0" userDrawn="0">
            <p:ph idx="1" hasCustomPrompt="0"/>
          </p:nvPr>
        </p:nvSpPr>
        <p:spPr bwMode="auto">
          <a:xfrm flipH="0" flipV="0">
            <a:off x="838199" y="1744904"/>
            <a:ext cx="10515600" cy="5051747"/>
          </a:xfrm>
          <a:prstGeom prst="rect">
            <a:avLst/>
          </a:prstGeom>
          <a:solidFill>
            <a:schemeClr val="accent5">
              <a:lumMod val="50000"/>
              <a:alpha val="70000"/>
            </a:schemeClr>
          </a:solidFill>
        </p:spPr>
        <p:txBody>
          <a:bodyPr vertOverflow="overflow" horzOverflow="clip" vert="horz" wrap="square" lIns="91440" tIns="45720" rIns="91440" bIns="45720" numCol="1" spcCol="0" rtlCol="0" fromWordArt="0" anchor="t" anchorCtr="0" forceAA="0" upright="0" compatLnSpc="0">
            <a:normAutofit/>
          </a:bodyPr>
          <a:lstStyle/>
          <a:p>
            <a:pPr marL="217793" indent="-217793">
              <a:buAutoNum type="arabicPeriod"/>
              <a:defRPr/>
            </a:pPr>
            <a:r>
              <a:rPr sz="1800">
                <a:solidFill>
                  <a:schemeClr val="bg1"/>
                </a:solidFill>
              </a:rPr>
              <a:t>Незамедлительно сообщить о случившемся в правоохранительные органы или органы по </a:t>
            </a:r>
            <a:r>
              <a:rPr sz="1800" u="sng">
                <a:solidFill>
                  <a:schemeClr val="bg1"/>
                </a:solidFill>
                <a:hlinkClick r:id="rId3" tooltip="https://studopedia.ru/9_227518_obyazannosti-nachalnika-otdela-sektora-po-delam-gochs.html"/>
              </a:rPr>
              <a:t>делам ГОЧС</a:t>
            </a:r>
            <a:r>
              <a:rPr sz="1800" b="0" i="0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 по телефону.</a:t>
            </a:r>
            <a:endParaRPr sz="1800" b="0" i="0" u="none">
              <a:solidFill>
                <a:schemeClr val="bg1"/>
              </a:solidFill>
              <a:latin typeface="Times New Roman"/>
              <a:ea typeface="Times New Roman"/>
              <a:cs typeface="Times New Roman"/>
            </a:endParaRPr>
          </a:p>
          <a:p>
            <a:pPr marL="217793" indent="-217793">
              <a:buAutoNum type="arabicPeriod"/>
              <a:defRPr/>
            </a:pPr>
            <a:r>
              <a:rPr sz="1800" b="0" i="0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2. Не трогать, не вскрывать и не перемещать находку. Запомнить время  ее обнаружения. Помните: внешний вид предмета может скрывать его  настоящее назначение. В качестве камуфляжа для взрывных устройств  используются обычные бытовые предметы: сумки, пакеты, свертки, коробки,  игрушки и т.д.</a:t>
            </a:r>
            <a:endParaRPr sz="1800" b="0" i="0" u="none">
              <a:solidFill>
                <a:schemeClr val="bg1"/>
              </a:solidFill>
              <a:latin typeface="Times New Roman"/>
              <a:ea typeface="Times New Roman"/>
              <a:cs typeface="Times New Roman"/>
            </a:endParaRPr>
          </a:p>
          <a:p>
            <a:pPr marL="217793" indent="-217793">
              <a:buAutoNum type="arabicPeriod"/>
              <a:defRPr/>
            </a:pPr>
            <a:r>
              <a:rPr sz="1800" b="0" i="0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Не предпринимать самостоятельно никаких действий с предметами,  подозрительными на взрывное устройство, - это может привести к их  взрыву, многочисленным жертвам и разрушениям!</a:t>
            </a:r>
            <a:endParaRPr sz="1800" b="0" i="0" u="none">
              <a:solidFill>
                <a:schemeClr val="bg1"/>
              </a:solidFill>
              <a:latin typeface="Times New Roman"/>
              <a:ea typeface="Times New Roman"/>
              <a:cs typeface="Times New Roman"/>
            </a:endParaRPr>
          </a:p>
          <a:p>
            <a:pPr marL="283879" indent="-283879">
              <a:buFont typeface="Arial"/>
              <a:buAutoNum type="arabicPeriod"/>
              <a:defRPr/>
            </a:pPr>
            <a:r>
              <a:rPr sz="1800" b="0" i="0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 Не подходить к взрывным устройствам и подозрительным предметам (должностным лицам организовать их оцепление)</a:t>
            </a:r>
            <a:endParaRPr sz="1800" b="0" i="0" u="none">
              <a:solidFill>
                <a:schemeClr val="bg1"/>
              </a:solidFill>
              <a:latin typeface="Times New Roman"/>
              <a:ea typeface="Times New Roman"/>
              <a:cs typeface="Times New Roman"/>
            </a:endParaRPr>
          </a:p>
          <a:p>
            <a:pPr marL="217793" indent="-217793">
              <a:buFont typeface="Arial"/>
              <a:buAutoNum type="arabicPeriod"/>
              <a:defRPr/>
            </a:pPr>
            <a:r>
              <a:rPr sz="1800" b="0" i="0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Обеспечить возможность беспрепятственного подъезда к месту  обнаружения взрывных устройств автомашин правоохранительных органов,  «скорой помощи», органов управления по делам ГОЧС, служб эксплуатации.</a:t>
            </a:r>
            <a:endParaRPr sz="1800" b="0" i="0" u="none">
              <a:solidFill>
                <a:schemeClr val="bg1"/>
              </a:solidFill>
              <a:latin typeface="Times New Roman"/>
              <a:ea typeface="Times New Roman"/>
              <a:cs typeface="Times New Roman"/>
            </a:endParaRPr>
          </a:p>
          <a:p>
            <a:pPr marL="283879" indent="-283879">
              <a:buFont typeface="Arial"/>
              <a:buAutoNum type="arabicPeriod"/>
              <a:defRPr/>
            </a:pPr>
            <a:r>
              <a:rPr sz="1800" b="0" i="0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5. Обеспечить присутствие на работе лиц, обнаруживших находку, до прибытия оперативно-следственной группы и фиксацию их данных.</a:t>
            </a:r>
            <a:endParaRPr sz="1800" b="0" i="0" u="none">
              <a:solidFill>
                <a:schemeClr val="bg1"/>
              </a:solidFill>
              <a:latin typeface="Times New Roman"/>
              <a:ea typeface="Times New Roman"/>
              <a:cs typeface="Times New Roman"/>
            </a:endParaRPr>
          </a:p>
          <a:p>
            <a:pPr marL="283879" indent="-283879">
              <a:buFont typeface="Arial"/>
              <a:buAutoNum type="arabicPeriod"/>
              <a:defRPr/>
            </a:pPr>
            <a:r>
              <a:rPr sz="1800" b="0" i="0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В случае необходимости принять решение и обеспечить эвакуацию людей согласно имеющемуся плану.</a:t>
            </a:r>
            <a:endParaRPr sz="1800" b="0" i="0" u="none">
              <a:solidFill>
                <a:schemeClr val="bg1"/>
              </a:solidFill>
              <a:latin typeface="Times New Roman"/>
              <a:ea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bg>
      <p:bgPr shadeToTitle="0">
        <a:blipFill>
          <a:blip r:embed="rId2"/>
          <a:stretch/>
        </a:blipFill>
      </p:bgPr>
    </p:bg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" hidden="0"/>
          <p:cNvSpPr/>
          <p:nvPr isPhoto="0" userDrawn="0"/>
        </p:nvSpPr>
        <p:spPr bwMode="auto">
          <a:xfrm>
            <a:off x="5968559" y="3291840"/>
            <a:ext cx="254916" cy="365795"/>
          </a:xfrm>
        </p:spPr>
        <p:txBody>
          <a:bodyPr rot="0" spcFirstLastPara="0" vertOverflow="overflow" horzOverflow="clip" vert="horz" wrap="square" lIns="91440" tIns="45720" rIns="91440" bIns="45720" numCol="1" spcCol="0" rtlCol="0" fromWordArt="0" anchor="t" anchorCtr="0" forceAA="0" upright="0" compatLnSpc="1">
            <a:prstTxWarp prst="textNoShape"/>
            <a:spAutoFit/>
          </a:bodyPr>
          <a:p>
            <a:pPr>
              <a:defRPr/>
            </a:pPr>
            <a:endParaRPr/>
          </a:p>
        </p:txBody>
      </p:sp>
      <p:pic>
        <p:nvPicPr>
          <p:cNvPr id="5" name="" hidden="0"/>
          <p:cNvPicPr>
            <a:picLocks noChangeAspect="1"/>
          </p:cNvPicPr>
          <p:nvPr isPhoto="0" userDrawn="0"/>
        </p:nvPicPr>
        <p:blipFill>
          <a:blip r:embed="rId3"/>
          <a:stretch/>
        </p:blipFill>
        <p:spPr bwMode="auto">
          <a:xfrm>
            <a:off x="783902" y="0"/>
            <a:ext cx="10624193" cy="68580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bg>
      <p:bgPr shadeToTitle="0">
        <a:blipFill>
          <a:blip r:embed="rId2"/>
          <a:stretch/>
        </a:blipFill>
      </p:bgPr>
    </p:bg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 hidden="0"/>
          <p:cNvSpPr>
            <a:spLocks noGrp="1"/>
          </p:cNvSpPr>
          <p:nvPr isPhoto="0" userDrawn="0">
            <p:ph type="title" hasCustomPrompt="0"/>
          </p:nvPr>
        </p:nvSpPr>
        <p:spPr bwMode="auto">
          <a:prstGeom prst="rect">
            <a:avLst/>
          </a:prstGeom>
          <a:solidFill>
            <a:schemeClr val="accent5">
              <a:lumMod val="50000"/>
              <a:alpha val="70000"/>
            </a:schemeClr>
          </a:solidFill>
        </p:spPr>
        <p:txBody>
          <a:bodyPr/>
          <a:lstStyle/>
          <a:p>
            <a:pPr>
              <a:defRPr/>
            </a:pPr>
            <a:r>
              <a:rPr lang="ru-RU" sz="4400" b="0" i="0" u="none" strike="noStrike" cap="none" spc="0">
                <a:solidFill>
                  <a:schemeClr val="bg1"/>
                </a:solidFill>
                <a:latin typeface="Arial"/>
                <a:ea typeface="Arial"/>
                <a:cs typeface="Arial"/>
              </a:rPr>
              <a:t>Действия при поступлении угрозы по телефону:</a:t>
            </a:r>
            <a:endParaRPr>
              <a:solidFill>
                <a:schemeClr val="bg1"/>
              </a:solidFill>
            </a:endParaRPr>
          </a:p>
        </p:txBody>
      </p:sp>
      <p:sp>
        <p:nvSpPr>
          <p:cNvPr id="5" name="Content Placeholder 2" hidden="0"/>
          <p:cNvSpPr>
            <a:spLocks noGrp="1"/>
          </p:cNvSpPr>
          <p:nvPr isPhoto="0" userDrawn="0">
            <p:ph idx="1" hasCustomPrompt="0"/>
          </p:nvPr>
        </p:nvSpPr>
        <p:spPr bwMode="auto">
          <a:xfrm flipH="0" flipV="0">
            <a:off x="838199" y="1825624"/>
            <a:ext cx="10515600" cy="4954883"/>
          </a:xfrm>
          <a:prstGeom prst="rect">
            <a:avLst/>
          </a:prstGeom>
          <a:solidFill>
            <a:schemeClr val="accent5">
              <a:lumMod val="50000"/>
              <a:alpha val="70000"/>
            </a:schemeClr>
          </a:solidFill>
        </p:spPr>
        <p:txBody>
          <a:bodyPr vertOverflow="overflow" horzOverflow="clip" vert="horz" wrap="square" lIns="91440" tIns="45720" rIns="91440" bIns="45720" numCol="1" spcCol="0" rtlCol="0" fromWordArt="0" anchor="t" anchorCtr="0" forceAA="0" upright="0" compatLnSpc="0">
            <a:noAutofit/>
          </a:bodyPr>
          <a:lstStyle/>
          <a:p>
            <a:pPr marL="217793" indent="-217793">
              <a:buAutoNum type="arabicPeriod"/>
              <a:defRPr/>
            </a:pPr>
            <a:r>
              <a:rPr sz="1800">
                <a:solidFill>
                  <a:schemeClr val="bg1"/>
                </a:solidFill>
              </a:rPr>
              <a:t>Не оставлять без внимания ни одного подобного звонка.</a:t>
            </a:r>
            <a:endParaRPr sz="1800">
              <a:solidFill>
                <a:schemeClr val="bg1"/>
              </a:solidFill>
            </a:endParaRPr>
          </a:p>
          <a:p>
            <a:pPr marL="217793" indent="-217793">
              <a:buAutoNum type="arabicPeriod"/>
              <a:defRPr/>
            </a:pPr>
            <a:r>
              <a:rPr sz="1800" b="0" i="0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 Передать полученную информацию в правоохранительные органы.</a:t>
            </a:r>
            <a:endParaRPr sz="1800" b="0" i="0" u="none">
              <a:solidFill>
                <a:schemeClr val="bg1"/>
              </a:solidFill>
              <a:latin typeface="Times New Roman"/>
              <a:ea typeface="Times New Roman"/>
              <a:cs typeface="Times New Roman"/>
            </a:endParaRPr>
          </a:p>
          <a:p>
            <a:pPr marL="217793" indent="-217793">
              <a:buAutoNum type="arabicPeriod"/>
              <a:defRPr/>
            </a:pPr>
            <a:r>
              <a:rPr sz="1800" b="0" i="0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 Постараться дословно запомнить разговор, а лучше записать его на бумаге.</a:t>
            </a:r>
            <a:endParaRPr sz="1800" b="0" i="0" u="none">
              <a:solidFill>
                <a:schemeClr val="bg1"/>
              </a:solidFill>
              <a:latin typeface="Times New Roman"/>
              <a:ea typeface="Times New Roman"/>
              <a:cs typeface="Times New Roman"/>
            </a:endParaRPr>
          </a:p>
          <a:p>
            <a:pPr marL="217793" indent="-217793">
              <a:buAutoNum type="arabicPeriod"/>
              <a:defRPr/>
            </a:pPr>
            <a:r>
              <a:rPr sz="1800" b="0" i="0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 Запомнить пол, возраст звонившего и особенности его речи:</a:t>
            </a:r>
            <a:endParaRPr sz="1800" b="0" i="0" u="none">
              <a:solidFill>
                <a:schemeClr val="bg1"/>
              </a:solidFill>
              <a:latin typeface="Times New Roman"/>
              <a:ea typeface="Times New Roman"/>
              <a:cs typeface="Times New Roman"/>
            </a:endParaRPr>
          </a:p>
          <a:p>
            <a:pPr marL="217793" indent="-217793">
              <a:buAutoNum type="arabicPeriod"/>
              <a:defRPr/>
            </a:pPr>
            <a:r>
              <a:rPr sz="1800" b="0" i="0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голос: громкий (тихий), высокий (низкий);</a:t>
            </a:r>
            <a:endParaRPr sz="1800" b="0" i="0" u="none">
              <a:solidFill>
                <a:schemeClr val="bg1"/>
              </a:solidFill>
              <a:latin typeface="Times New Roman"/>
              <a:ea typeface="Times New Roman"/>
              <a:cs typeface="Times New Roman"/>
            </a:endParaRPr>
          </a:p>
          <a:p>
            <a:pPr marL="217793" indent="-217793">
              <a:buAutoNum type="arabicPeriod"/>
              <a:defRPr/>
            </a:pPr>
            <a:r>
              <a:rPr sz="1800" b="0" i="0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темп речи: быстрая (медленная);</a:t>
            </a:r>
            <a:endParaRPr sz="1800" b="0" i="0" u="none">
              <a:solidFill>
                <a:schemeClr val="bg1"/>
              </a:solidFill>
              <a:latin typeface="Times New Roman"/>
              <a:ea typeface="Times New Roman"/>
              <a:cs typeface="Times New Roman"/>
            </a:endParaRPr>
          </a:p>
          <a:p>
            <a:pPr marL="217793" indent="-217793">
              <a:buAutoNum type="arabicPeriod"/>
              <a:defRPr/>
            </a:pPr>
            <a:r>
              <a:rPr sz="1800" b="0" i="0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произношение: отчетливое, искаженное, с заиканием, шепелявое, с акцентом или диалектом;</a:t>
            </a:r>
            <a:endParaRPr sz="1800" b="0" i="0" u="none">
              <a:solidFill>
                <a:schemeClr val="bg1"/>
              </a:solidFill>
              <a:latin typeface="Times New Roman"/>
              <a:ea typeface="Times New Roman"/>
              <a:cs typeface="Times New Roman"/>
            </a:endParaRPr>
          </a:p>
          <a:p>
            <a:pPr marL="217793" indent="-217793">
              <a:buAutoNum type="arabicPeriod"/>
              <a:defRPr/>
            </a:pPr>
            <a:r>
              <a:rPr sz="1800" b="0" i="0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манера речи: развязная, с издевкой, с нецензурными выражениями.</a:t>
            </a:r>
            <a:endParaRPr sz="1800" b="0" i="0" u="none">
              <a:solidFill>
                <a:schemeClr val="bg1"/>
              </a:solidFill>
              <a:latin typeface="Times New Roman"/>
              <a:ea typeface="Times New Roman"/>
              <a:cs typeface="Times New Roman"/>
            </a:endParaRPr>
          </a:p>
          <a:p>
            <a:pPr marL="217793" indent="-217793">
              <a:buAutoNum type="arabicPeriod"/>
              <a:defRPr/>
            </a:pPr>
            <a:r>
              <a:rPr sz="1800" b="0" i="0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 Обязательно постараться отметить звуковой фон (шум автомашин или  железнодорожного транспорта, звук телерадиоаппаратуры, голоса и т.п.).</a:t>
            </a:r>
            <a:endParaRPr sz="1800" b="0" i="0" u="none">
              <a:solidFill>
                <a:schemeClr val="bg1"/>
              </a:solidFill>
              <a:latin typeface="Times New Roman"/>
              <a:ea typeface="Times New Roman"/>
              <a:cs typeface="Times New Roman"/>
            </a:endParaRPr>
          </a:p>
          <a:p>
            <a:pPr marL="217793" indent="-217793">
              <a:buAutoNum type="arabicPeriod"/>
              <a:defRPr/>
            </a:pPr>
            <a:r>
              <a:rPr sz="1800" b="0" i="0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 Отметить характер звонка – городской или междугородный.</a:t>
            </a:r>
            <a:endParaRPr sz="1800" b="0" i="0" u="none">
              <a:solidFill>
                <a:schemeClr val="bg1"/>
              </a:solidFill>
              <a:latin typeface="Times New Roman"/>
              <a:ea typeface="Times New Roman"/>
              <a:cs typeface="Times New Roman"/>
            </a:endParaRPr>
          </a:p>
          <a:p>
            <a:pPr marL="217793" indent="-217793">
              <a:buAutoNum type="arabicPeriod"/>
              <a:defRPr/>
            </a:pPr>
            <a:r>
              <a:rPr sz="1800" b="0" i="0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 Зафиксировать точное время начала разговора и его продолжительность.</a:t>
            </a:r>
            <a:endParaRPr sz="1800" b="0" i="0" u="none">
              <a:solidFill>
                <a:schemeClr val="bg1"/>
              </a:solidFill>
              <a:latin typeface="Times New Roman"/>
              <a:ea typeface="Times New Roman"/>
              <a:cs typeface="Times New Roman"/>
            </a:endParaRPr>
          </a:p>
          <a:p>
            <a:pPr marL="0" indent="0">
              <a:buFont typeface="Arial"/>
              <a:buNone/>
              <a:defRPr/>
            </a:pPr>
            <a:endParaRPr sz="1800" b="0" i="0" u="none">
              <a:solidFill>
                <a:schemeClr val="bg1"/>
              </a:solidFill>
              <a:latin typeface="Times New Roman"/>
              <a:ea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bg>
      <p:bgPr shadeToTitle="0">
        <a:blipFill>
          <a:blip r:embed="rId2"/>
          <a:stretch/>
        </a:blipFill>
      </p:bgPr>
    </p:bg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Content Placeholder 2" hidden="0"/>
          <p:cNvSpPr>
            <a:spLocks noGrp="1"/>
          </p:cNvSpPr>
          <p:nvPr isPhoto="0" userDrawn="0">
            <p:ph idx="1" hasCustomPrompt="0"/>
          </p:nvPr>
        </p:nvSpPr>
        <p:spPr bwMode="auto">
          <a:xfrm flipH="0" flipV="0">
            <a:off x="838199" y="1750689"/>
            <a:ext cx="10515600" cy="3356620"/>
          </a:xfrm>
          <a:prstGeom prst="rect">
            <a:avLst/>
          </a:prstGeom>
          <a:solidFill>
            <a:schemeClr val="accent5">
              <a:lumMod val="50000"/>
              <a:alpha val="70000"/>
            </a:schemeClr>
          </a:solidFill>
        </p:spPr>
        <p:txBody>
          <a:bodyPr/>
          <a:lstStyle/>
          <a:p>
            <a:pPr marL="0" indent="0">
              <a:buFont typeface="Arial"/>
              <a:buNone/>
              <a:defRPr/>
            </a:pPr>
            <a:r>
              <a:rPr sz="1800" b="0" i="0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В ходе разговора постараться получить ответ на следующие вопросы:</a:t>
            </a:r>
            <a:endParaRPr sz="1800" b="0" i="0" u="none">
              <a:solidFill>
                <a:schemeClr val="bg1"/>
              </a:solidFill>
              <a:latin typeface="Times New Roman"/>
              <a:ea typeface="Times New Roman"/>
              <a:cs typeface="Times New Roman"/>
            </a:endParaRPr>
          </a:p>
          <a:p>
            <a:pPr>
              <a:defRPr/>
            </a:pPr>
            <a:r>
              <a:rPr sz="1800" b="0" i="0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куда, кому, по какому телефону звонит этот человек;</a:t>
            </a:r>
            <a:endParaRPr sz="1800" b="0" i="0" u="none">
              <a:solidFill>
                <a:schemeClr val="bg1"/>
              </a:solidFill>
              <a:latin typeface="Times New Roman"/>
              <a:ea typeface="Times New Roman"/>
              <a:cs typeface="Times New Roman"/>
            </a:endParaRPr>
          </a:p>
          <a:p>
            <a:pPr>
              <a:defRPr/>
            </a:pPr>
            <a:r>
              <a:rPr sz="1800" b="0" i="0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какие конкретные требования выдвигает;</a:t>
            </a:r>
            <a:endParaRPr sz="1800" b="0" i="0" u="none">
              <a:solidFill>
                <a:schemeClr val="bg1"/>
              </a:solidFill>
              <a:latin typeface="Times New Roman"/>
              <a:ea typeface="Times New Roman"/>
              <a:cs typeface="Times New Roman"/>
            </a:endParaRPr>
          </a:p>
          <a:p>
            <a:pPr>
              <a:defRPr/>
            </a:pPr>
            <a:r>
              <a:rPr sz="1800" b="0" i="0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выдвигает требования лично, выступает в роли посредника или представляет какую-то группу лиц;</a:t>
            </a:r>
            <a:endParaRPr sz="1800" b="0" i="0" u="none">
              <a:solidFill>
                <a:schemeClr val="bg1"/>
              </a:solidFill>
              <a:latin typeface="Times New Roman"/>
              <a:ea typeface="Times New Roman"/>
              <a:cs typeface="Times New Roman"/>
            </a:endParaRPr>
          </a:p>
          <a:p>
            <a:pPr>
              <a:defRPr/>
            </a:pPr>
            <a:r>
              <a:rPr sz="1800" b="0" i="0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на каких условиях он (она, они) согласны отказаться от задуманного;</a:t>
            </a:r>
            <a:endParaRPr sz="1800" b="0" i="0" u="none">
              <a:solidFill>
                <a:schemeClr val="bg1"/>
              </a:solidFill>
              <a:latin typeface="Times New Roman"/>
              <a:ea typeface="Times New Roman"/>
              <a:cs typeface="Times New Roman"/>
            </a:endParaRPr>
          </a:p>
          <a:p>
            <a:pPr>
              <a:defRPr/>
            </a:pPr>
            <a:r>
              <a:rPr sz="1800" b="0" i="0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как и когда с ним можно связаться;</a:t>
            </a:r>
            <a:endParaRPr sz="1800" b="0" i="0" u="none">
              <a:solidFill>
                <a:schemeClr val="bg1"/>
              </a:solidFill>
              <a:latin typeface="Times New Roman"/>
              <a:ea typeface="Times New Roman"/>
              <a:cs typeface="Times New Roman"/>
            </a:endParaRPr>
          </a:p>
          <a:p>
            <a:pPr>
              <a:defRPr/>
            </a:pPr>
            <a:r>
              <a:rPr sz="1800" b="0" i="0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кому вы можете или должны сообщить об этом звонке.</a:t>
            </a:r>
            <a:endParaRPr sz="1800" b="0" i="0" u="none">
              <a:solidFill>
                <a:schemeClr val="bg1"/>
              </a:solidFill>
              <a:latin typeface="Times New Roman"/>
              <a:ea typeface="Times New Roman"/>
              <a:cs typeface="Times New Roman"/>
            </a:endParaRPr>
          </a:p>
          <a:p>
            <a:pPr marL="0" indent="0">
              <a:buFont typeface="Arial"/>
              <a:buNone/>
              <a:defRPr/>
            </a:pPr>
            <a:r>
              <a:rPr sz="1800" b="0" i="0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Постараться добиться от звонящего максимального промежутка времени  доведения его требований до должностных лиц или для принятия  руководством решения.</a:t>
            </a:r>
            <a:endParaRPr sz="1800" b="0" i="0" u="none">
              <a:solidFill>
                <a:schemeClr val="bg1"/>
              </a:solidFill>
              <a:latin typeface="Times New Roman"/>
              <a:ea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bg>
      <p:bgPr shadeToTitle="0">
        <a:blipFill>
          <a:blip r:embed="rId2"/>
          <a:stretch/>
        </a:blipFill>
      </p:bgPr>
    </p:bg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" hidden="0"/>
          <p:cNvSpPr/>
          <p:nvPr isPhoto="0" userDrawn="0"/>
        </p:nvSpPr>
        <p:spPr bwMode="auto">
          <a:xfrm>
            <a:off x="5968559" y="3291840"/>
            <a:ext cx="7762874" cy="5191124"/>
          </a:xfrm>
        </p:spPr>
        <p:txBody>
          <a:bodyPr rot="0" spcFirstLastPara="0" vertOverflow="overflow" horzOverflow="clip" vert="horz" wrap="square" lIns="91440" tIns="45720" rIns="91440" bIns="45720" numCol="1" spcCol="0" rtlCol="0" fromWordArt="0" anchor="t" anchorCtr="0" forceAA="0" upright="0" compatLnSpc="1">
            <a:prstTxWarp prst="textNoShape"/>
            <a:noAutofit/>
          </a:bodyPr>
          <a:p>
            <a:pPr>
              <a:defRPr/>
            </a:pPr>
            <a:endParaRPr/>
          </a:p>
        </p:txBody>
      </p:sp>
      <p:pic>
        <p:nvPicPr>
          <p:cNvPr id="5" name="" hidden="0"/>
          <p:cNvPicPr>
            <a:picLocks noChangeAspect="1"/>
          </p:cNvPicPr>
          <p:nvPr isPhoto="0" userDrawn="0"/>
        </p:nvPicPr>
        <p:blipFill>
          <a:blip r:embed="rId3"/>
          <a:stretch/>
        </p:blipFill>
        <p:spPr bwMode="auto">
          <a:xfrm>
            <a:off x="968229" y="0"/>
            <a:ext cx="10255541" cy="68580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 Them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ONLYOFFICE/6.3.1.56</Application>
  <DocSecurity>0</DocSecurity>
  <PresentationFormat>Widescreen</PresentationFormat>
  <Paragraphs>0</Paragraphs>
  <Slides>14</Slides>
  <Notes>14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Theme 1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dc:identifier/>
  <dc:language/>
  <cp:lastModifiedBy/>
  <cp:revision>6</cp:revision>
  <dcterms:created xsi:type="dcterms:W3CDTF">2012-12-03T06:56:55Z</dcterms:created>
  <dcterms:modified xsi:type="dcterms:W3CDTF">2021-11-06T10:16:36Z</dcterms:modified>
  <cp:category/>
  <cp:contentStatus/>
  <cp:version/>
</cp:coreProperties>
</file>